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27FDA-2F68-A094-241C-66FB3B877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E162F8-B01C-D2FC-233C-75727E561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73D9A-B230-3FAE-B356-8B74E7711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3B3BC-6DDC-48A6-A6C3-8092905947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2DC35-D4BD-A277-3FD7-8D419FDA3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E9EFF-A7F5-FF1D-0ED6-E9E5471D0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B783C-C6F5-4AF4-93B5-A590648D3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449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FED8C-09AF-9EC5-E0A0-46645C39A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8D3C8-9851-2904-2B78-D4BAB23FA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04CE8-6D38-53A0-45DD-C7C718FF7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3B3BC-6DDC-48A6-A6C3-8092905947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C1533-3232-33D3-D523-4522AE5E6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B27EC-3D85-5486-EFD5-AD2849078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B783C-C6F5-4AF4-93B5-A590648D3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445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75C17-C8CB-0291-CFCE-3048921B8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846E3D-4000-29A6-174C-5CB1EA646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58537-7FA5-56C8-87E2-1B463169D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3B3BC-6DDC-48A6-A6C3-8092905947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8A6A5-1252-43F6-AE08-052F82106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61B7D-AC0E-41E7-63F9-C96BFC106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B783C-C6F5-4AF4-93B5-A590648D3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192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908B3-BCB9-C706-5E4E-E4FB49012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4DE44-A2A3-54B1-B52E-08AE0BE0C7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8D2969-4057-FD50-9D02-C0F54D2BA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B6CAD3-0E2B-AD04-D793-A40AAA064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3B3BC-6DDC-48A6-A6C3-8092905947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AB7F1-EE88-A275-E083-F79126A01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4D1B6D-04EF-AFB8-277A-B05469293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B783C-C6F5-4AF4-93B5-A590648D3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423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4379F-4BB3-076C-9A41-810BE3172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980DD4-D822-A21E-C8DC-622BD7926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01771-C94B-FC2D-8107-E25666B5D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6C5654-B434-6CCE-C446-2B58A32E1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724DC5-5A77-454A-AF0A-591E347057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B5BD1-F03A-9120-48AA-84DBD0816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3B3BC-6DDC-48A6-A6C3-8092905947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87D1C8-641A-B617-C6B9-64F2BFE09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0CCE91-E3A2-93E8-2859-2685EFFA7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B783C-C6F5-4AF4-93B5-A590648D3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0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1536D-5448-EE2F-88CE-D20F2FA15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9BA885-EF7D-A7AC-2BF9-5FA6540B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3B3BC-6DDC-48A6-A6C3-8092905947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1B0C0B-CE10-2DC2-4EFE-3DEA0CB8C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77CAF2-E893-D4BF-9745-1283EF33A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B783C-C6F5-4AF4-93B5-A590648D3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945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9BE6C9-ADD1-EBCC-844A-1EBEC511A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3B3BC-6DDC-48A6-A6C3-8092905947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09FDBD-ED79-60C3-6FE2-5A2FD1A52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468830-6B4D-6CA7-A78D-6ACD5E923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B783C-C6F5-4AF4-93B5-A590648D3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98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B94C9-E249-BFC7-6B4A-032C13F85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3564B-2106-57AB-FA60-4EF00BFCE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CD2BE-6BBD-B956-7CF4-E7B58C4358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FBD9FD-D944-3009-6A11-036E9ABBA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3B3BC-6DDC-48A6-A6C3-8092905947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5FE2E-C3EF-85CF-B43C-765DFD8E9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603FF1-18AB-566A-AB65-EF82A3455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B783C-C6F5-4AF4-93B5-A590648D3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873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717ED-8F04-6D16-9880-AB6C65812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EE456F-B0F5-60C0-ADCE-8CB2C74026F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040FB-C589-8AEC-B7B5-9DFA5882D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BDE9D-0CE5-5AC0-5E42-E4649BAC5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3B3BC-6DDC-48A6-A6C3-8092905947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929B96-C602-8830-C626-A31ED93BD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DB403-F998-EEA3-2DB5-BE0227D72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B783C-C6F5-4AF4-93B5-A590648D3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625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8E7B0-5BAA-3794-B4F5-417F614C0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BF7121-2334-2B3A-25D6-7E6523AAC5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BEF1C-18A5-2B47-E58A-E58FA7873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3B3BC-6DDC-48A6-A6C3-8092905947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EF5DD-9FAE-1727-AEA2-B0D06B054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477B2-1325-E2B5-554C-4E350A2FA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B783C-C6F5-4AF4-93B5-A590648D3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252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7F2FAB-ADEC-2ED1-7F36-966793AE47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B8A420-0543-8C44-10F5-B908B1D40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1A112-D7E0-8646-19DB-09C20A0EB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3B3BC-6DDC-48A6-A6C3-8092905947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6150B-2E83-DB97-5D83-F7A8E3E21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4E7EE-A759-83CC-0A14-4CD32E997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B783C-C6F5-4AF4-93B5-A590648D3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43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C57338-268F-F148-05BF-F14969FDA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A2A3A-0670-66CC-CDE0-56C9311E4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D1F40-032D-7BAD-619D-D0792DC96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03B3BC-6DDC-48A6-A6C3-8092905947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F196E-300F-8810-3D86-B9FAD9CFD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1D60E-F4D5-7E09-9207-6D731353A8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3B783C-C6F5-4AF4-93B5-A590648D3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420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10165A-6732-3AF6-6E1C-3C0B3897D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039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48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BE047-68C0-6ABE-2355-7C48C1E26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AF0CC5-8003-5DE1-855E-478BC8A7C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039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2D4058-C73F-53E1-2EEF-74F74F2A5A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66" y="185566"/>
            <a:ext cx="1662823" cy="164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335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B1DD7-C3B9-4547-5996-C749EACAA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749" y="269258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72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BẢO </a:t>
            </a:r>
            <a:r>
              <a:rPr lang="en-US" sz="72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VỆ</a:t>
            </a:r>
            <a:r>
              <a:rPr lang="en-US" sz="72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LUẬN VĂN</a:t>
            </a:r>
            <a:br>
              <a:rPr lang="en-US" sz="72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72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SAU </a:t>
            </a:r>
            <a:r>
              <a:rPr lang="en-US" sz="72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ĐẠI</a:t>
            </a:r>
            <a:r>
              <a:rPr lang="en-US" sz="72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HỌC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9881A82-881B-CE21-C1F8-2C055A13B31A}"/>
              </a:ext>
            </a:extLst>
          </p:cNvPr>
          <p:cNvSpPr txBox="1">
            <a:spLocks/>
          </p:cNvSpPr>
          <p:nvPr/>
        </p:nvSpPr>
        <p:spPr>
          <a:xfrm>
            <a:off x="1054370" y="25214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  <a:cs typeface="Aharoni" panose="020F0502020204030204" pitchFamily="2" charset="-79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520722F-2453-9E86-4504-655E1E3029DC}"/>
              </a:ext>
            </a:extLst>
          </p:cNvPr>
          <p:cNvSpPr txBox="1">
            <a:spLocks/>
          </p:cNvSpPr>
          <p:nvPr/>
        </p:nvSpPr>
        <p:spPr>
          <a:xfrm>
            <a:off x="1754958" y="29358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TRƯỜNG </a:t>
            </a:r>
            <a:r>
              <a:rPr lang="en-US" sz="3600" dirty="0" err="1">
                <a:solidFill>
                  <a:schemeClr val="bg1"/>
                </a:solidFill>
              </a:rPr>
              <a:t>ĐẠI</a:t>
            </a:r>
            <a:r>
              <a:rPr lang="en-US" sz="3600" dirty="0">
                <a:solidFill>
                  <a:schemeClr val="bg1"/>
                </a:solidFill>
              </a:rPr>
              <a:t> HỌC Y </a:t>
            </a:r>
            <a:r>
              <a:rPr lang="en-US" sz="3600" dirty="0" err="1">
                <a:solidFill>
                  <a:schemeClr val="bg1"/>
                </a:solidFill>
              </a:rPr>
              <a:t>DƯỢC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CẦN</a:t>
            </a:r>
            <a:r>
              <a:rPr lang="en-US" sz="3600" dirty="0">
                <a:solidFill>
                  <a:schemeClr val="bg1"/>
                </a:solidFill>
              </a:rPr>
              <a:t> THƠ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CAN THO UNIVERSITY OF MEDICINE AND PHARMACY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3E17A7F-97D9-EC54-F226-88461F9E2AC6}"/>
              </a:ext>
            </a:extLst>
          </p:cNvPr>
          <p:cNvSpPr txBox="1">
            <a:spLocks/>
          </p:cNvSpPr>
          <p:nvPr/>
        </p:nvSpPr>
        <p:spPr>
          <a:xfrm>
            <a:off x="801255" y="500178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err="1">
                <a:solidFill>
                  <a:schemeClr val="bg1"/>
                </a:solidFill>
              </a:rPr>
              <a:t>Ngày</a:t>
            </a:r>
            <a:r>
              <a:rPr lang="en-US" sz="3600" dirty="0">
                <a:solidFill>
                  <a:schemeClr val="bg1"/>
                </a:solidFill>
              </a:rPr>
              <a:t> 03 </a:t>
            </a:r>
            <a:r>
              <a:rPr lang="en-US" sz="3600" dirty="0" err="1">
                <a:solidFill>
                  <a:schemeClr val="bg1"/>
                </a:solidFill>
              </a:rPr>
              <a:t>tháng</a:t>
            </a:r>
            <a:r>
              <a:rPr lang="en-US" sz="3600" dirty="0">
                <a:solidFill>
                  <a:schemeClr val="bg1"/>
                </a:solidFill>
              </a:rPr>
              <a:t> 10 </a:t>
            </a:r>
            <a:r>
              <a:rPr lang="en-US" sz="3600" dirty="0" err="1">
                <a:solidFill>
                  <a:schemeClr val="bg1"/>
                </a:solidFill>
              </a:rPr>
              <a:t>năm</a:t>
            </a:r>
            <a:r>
              <a:rPr lang="en-US" sz="3600" dirty="0">
                <a:solidFill>
                  <a:schemeClr val="bg1"/>
                </a:solidFill>
              </a:rPr>
              <a:t> 2026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91FBA9-6655-A3C1-AFFE-8A1EE80E3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13" y="314950"/>
            <a:ext cx="1453736" cy="146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063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29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Verdana</vt:lpstr>
      <vt:lpstr>Office Theme</vt:lpstr>
      <vt:lpstr>PowerPoint Presentation</vt:lpstr>
      <vt:lpstr>PowerPoint Presentation</vt:lpstr>
      <vt:lpstr>BẢO VỆ LUẬN VĂN SAU ĐẠI HỌC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Nguyen Quang Vu</dc:creator>
  <cp:lastModifiedBy>Nguyen Quang Vu</cp:lastModifiedBy>
  <cp:revision>7</cp:revision>
  <dcterms:created xsi:type="dcterms:W3CDTF">2026-10-02T01:37:31Z</dcterms:created>
  <dcterms:modified xsi:type="dcterms:W3CDTF">2026-10-02T07:17:09Z</dcterms:modified>
</cp:coreProperties>
</file>