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Lst>
  <p:sldSz cy="6858000" cx="12192000"/>
  <p:notesSz cx="9929800" cy="6797675"/>
  <p:embeddedFontLst>
    <p:embeddedFont>
      <p:font typeface="Gill Sans"/>
      <p:regular r:id="rId28"/>
      <p:bold r:id="rId2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3840">
          <p15:clr>
            <a:srgbClr val="000000"/>
          </p15:clr>
        </p15:guide>
      </p15:sldGuideLst>
    </p:ext>
    <p:ext uri="GoogleSlidesCustomDataVersion2">
      <go:slidesCustomData xmlns:go="http://customooxmlschemas.google.com/" r:id="rId30" roundtripDataSignature="AMtx7mij39ngbrJU3pG/I+b5QBpNLZZ3N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font" Target="fonts/GillSans-regular.fntdata"/><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GillSans-bold.fntdata"/><Relationship Id="rId7" Type="http://schemas.openxmlformats.org/officeDocument/2006/relationships/slide" Target="slides/slide2.xml"/><Relationship Id="rId8" Type="http://schemas.openxmlformats.org/officeDocument/2006/relationships/slide" Target="slides/slide3.xml"/><Relationship Id="rId30" Type="http://customschemas.google.com/relationships/presentationmetadata" Target="meta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1"/>
            <a:ext cx="4302919" cy="341064"/>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5624596" y="1"/>
            <a:ext cx="4302919" cy="341064"/>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2925763" y="849313"/>
            <a:ext cx="4078287" cy="229393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992982" y="3271381"/>
            <a:ext cx="7943850" cy="267658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6456612"/>
            <a:ext cx="4302919" cy="341063"/>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5624596" y="6456612"/>
            <a:ext cx="4302919" cy="341063"/>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p1:notes"/>
          <p:cNvSpPr/>
          <p:nvPr>
            <p:ph idx="2" type="sldImg"/>
          </p:nvPr>
        </p:nvSpPr>
        <p:spPr>
          <a:xfrm>
            <a:off x="2925763" y="849313"/>
            <a:ext cx="4078287" cy="229393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0" name="Google Shape;110;p1:notes"/>
          <p:cNvSpPr txBox="1"/>
          <p:nvPr>
            <p:ph idx="1" type="body"/>
          </p:nvPr>
        </p:nvSpPr>
        <p:spPr>
          <a:xfrm>
            <a:off x="992982" y="3271381"/>
            <a:ext cx="7943850" cy="2676585"/>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1" name="Google Shape;111;p1:notes"/>
          <p:cNvSpPr txBox="1"/>
          <p:nvPr>
            <p:ph idx="12" type="sldNum"/>
          </p:nvPr>
        </p:nvSpPr>
        <p:spPr>
          <a:xfrm>
            <a:off x="5624596" y="6456612"/>
            <a:ext cx="4302919" cy="341063"/>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p29:notes"/>
          <p:cNvSpPr txBox="1"/>
          <p:nvPr>
            <p:ph idx="1" type="body"/>
          </p:nvPr>
        </p:nvSpPr>
        <p:spPr>
          <a:xfrm>
            <a:off x="992982" y="3271381"/>
            <a:ext cx="7943850" cy="267658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8" name="Google Shape;188;p29:notes"/>
          <p:cNvSpPr/>
          <p:nvPr>
            <p:ph idx="2" type="sldImg"/>
          </p:nvPr>
        </p:nvSpPr>
        <p:spPr>
          <a:xfrm>
            <a:off x="2925763" y="849313"/>
            <a:ext cx="4078287" cy="229393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p30:notes"/>
          <p:cNvSpPr txBox="1"/>
          <p:nvPr>
            <p:ph idx="1" type="body"/>
          </p:nvPr>
        </p:nvSpPr>
        <p:spPr>
          <a:xfrm>
            <a:off x="992982" y="3271381"/>
            <a:ext cx="7943850" cy="267658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4" name="Google Shape;194;p30:notes"/>
          <p:cNvSpPr/>
          <p:nvPr>
            <p:ph idx="2" type="sldImg"/>
          </p:nvPr>
        </p:nvSpPr>
        <p:spPr>
          <a:xfrm>
            <a:off x="2925763" y="849313"/>
            <a:ext cx="4078287" cy="229393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p31:notes"/>
          <p:cNvSpPr txBox="1"/>
          <p:nvPr>
            <p:ph idx="1" type="body"/>
          </p:nvPr>
        </p:nvSpPr>
        <p:spPr>
          <a:xfrm>
            <a:off x="992982" y="3271381"/>
            <a:ext cx="7943850" cy="267658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0" name="Google Shape;200;p31:notes"/>
          <p:cNvSpPr/>
          <p:nvPr>
            <p:ph idx="2" type="sldImg"/>
          </p:nvPr>
        </p:nvSpPr>
        <p:spPr>
          <a:xfrm>
            <a:off x="2925763" y="849313"/>
            <a:ext cx="4078287" cy="229393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p32:notes"/>
          <p:cNvSpPr txBox="1"/>
          <p:nvPr>
            <p:ph idx="1" type="body"/>
          </p:nvPr>
        </p:nvSpPr>
        <p:spPr>
          <a:xfrm>
            <a:off x="992982" y="3271381"/>
            <a:ext cx="7943850" cy="267658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6" name="Google Shape;206;p32:notes"/>
          <p:cNvSpPr/>
          <p:nvPr>
            <p:ph idx="2" type="sldImg"/>
          </p:nvPr>
        </p:nvSpPr>
        <p:spPr>
          <a:xfrm>
            <a:off x="2925763" y="849313"/>
            <a:ext cx="4078287" cy="229393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p33:notes"/>
          <p:cNvSpPr txBox="1"/>
          <p:nvPr>
            <p:ph idx="1" type="body"/>
          </p:nvPr>
        </p:nvSpPr>
        <p:spPr>
          <a:xfrm>
            <a:off x="992982" y="3271381"/>
            <a:ext cx="7943850" cy="267658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4" name="Google Shape;214;p33:notes"/>
          <p:cNvSpPr/>
          <p:nvPr>
            <p:ph idx="2" type="sldImg"/>
          </p:nvPr>
        </p:nvSpPr>
        <p:spPr>
          <a:xfrm>
            <a:off x="2925763" y="849313"/>
            <a:ext cx="4078287" cy="229393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p34:notes"/>
          <p:cNvSpPr txBox="1"/>
          <p:nvPr>
            <p:ph idx="1" type="body"/>
          </p:nvPr>
        </p:nvSpPr>
        <p:spPr>
          <a:xfrm>
            <a:off x="992982" y="3271381"/>
            <a:ext cx="7943850" cy="267658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5" name="Google Shape;235;p34:notes"/>
          <p:cNvSpPr/>
          <p:nvPr>
            <p:ph idx="2" type="sldImg"/>
          </p:nvPr>
        </p:nvSpPr>
        <p:spPr>
          <a:xfrm>
            <a:off x="2925763" y="849313"/>
            <a:ext cx="4078287" cy="229393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p35:notes"/>
          <p:cNvSpPr txBox="1"/>
          <p:nvPr>
            <p:ph idx="1" type="body"/>
          </p:nvPr>
        </p:nvSpPr>
        <p:spPr>
          <a:xfrm>
            <a:off x="992982" y="3271381"/>
            <a:ext cx="7943850" cy="267658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3" name="Google Shape;243;p35:notes"/>
          <p:cNvSpPr/>
          <p:nvPr>
            <p:ph idx="2" type="sldImg"/>
          </p:nvPr>
        </p:nvSpPr>
        <p:spPr>
          <a:xfrm>
            <a:off x="2925763" y="849313"/>
            <a:ext cx="4078287" cy="229393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p36:notes"/>
          <p:cNvSpPr txBox="1"/>
          <p:nvPr>
            <p:ph idx="1" type="body"/>
          </p:nvPr>
        </p:nvSpPr>
        <p:spPr>
          <a:xfrm>
            <a:off x="992982" y="3271381"/>
            <a:ext cx="7943850" cy="267658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9" name="Google Shape;249;p36:notes"/>
          <p:cNvSpPr/>
          <p:nvPr>
            <p:ph idx="2" type="sldImg"/>
          </p:nvPr>
        </p:nvSpPr>
        <p:spPr>
          <a:xfrm>
            <a:off x="2925763" y="849313"/>
            <a:ext cx="4078287" cy="229393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p37:notes"/>
          <p:cNvSpPr txBox="1"/>
          <p:nvPr>
            <p:ph idx="1" type="body"/>
          </p:nvPr>
        </p:nvSpPr>
        <p:spPr>
          <a:xfrm>
            <a:off x="992982" y="3271381"/>
            <a:ext cx="7943850" cy="267658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5" name="Google Shape;255;p37:notes"/>
          <p:cNvSpPr/>
          <p:nvPr>
            <p:ph idx="2" type="sldImg"/>
          </p:nvPr>
        </p:nvSpPr>
        <p:spPr>
          <a:xfrm>
            <a:off x="2925763" y="849313"/>
            <a:ext cx="4078287" cy="229393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p38:notes"/>
          <p:cNvSpPr txBox="1"/>
          <p:nvPr>
            <p:ph idx="1" type="body"/>
          </p:nvPr>
        </p:nvSpPr>
        <p:spPr>
          <a:xfrm>
            <a:off x="992982" y="3271381"/>
            <a:ext cx="7943850" cy="267658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1" name="Google Shape;261;p38:notes"/>
          <p:cNvSpPr/>
          <p:nvPr>
            <p:ph idx="2" type="sldImg"/>
          </p:nvPr>
        </p:nvSpPr>
        <p:spPr>
          <a:xfrm>
            <a:off x="2925763" y="849313"/>
            <a:ext cx="4078287" cy="229393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p2:notes"/>
          <p:cNvSpPr txBox="1"/>
          <p:nvPr>
            <p:ph idx="1" type="body"/>
          </p:nvPr>
        </p:nvSpPr>
        <p:spPr>
          <a:xfrm>
            <a:off x="992982" y="3271381"/>
            <a:ext cx="7943850" cy="2676585"/>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0" name="Google Shape;120;p2:notes"/>
          <p:cNvSpPr/>
          <p:nvPr>
            <p:ph idx="2" type="sldImg"/>
          </p:nvPr>
        </p:nvSpPr>
        <p:spPr>
          <a:xfrm>
            <a:off x="2925763" y="849313"/>
            <a:ext cx="4078287" cy="229393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4" name="Shape 284"/>
        <p:cNvGrpSpPr/>
        <p:nvPr/>
      </p:nvGrpSpPr>
      <p:grpSpPr>
        <a:xfrm>
          <a:off x="0" y="0"/>
          <a:ext cx="0" cy="0"/>
          <a:chOff x="0" y="0"/>
          <a:chExt cx="0" cy="0"/>
        </a:xfrm>
      </p:grpSpPr>
      <p:sp>
        <p:nvSpPr>
          <p:cNvPr id="285" name="Google Shape;285;p39:notes"/>
          <p:cNvSpPr txBox="1"/>
          <p:nvPr>
            <p:ph idx="1" type="body"/>
          </p:nvPr>
        </p:nvSpPr>
        <p:spPr>
          <a:xfrm>
            <a:off x="992982" y="3271381"/>
            <a:ext cx="7943850" cy="267658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6" name="Google Shape;286;p39:notes"/>
          <p:cNvSpPr/>
          <p:nvPr>
            <p:ph idx="2" type="sldImg"/>
          </p:nvPr>
        </p:nvSpPr>
        <p:spPr>
          <a:xfrm>
            <a:off x="2925763" y="849313"/>
            <a:ext cx="4078287" cy="229393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0" name="Shape 290"/>
        <p:cNvGrpSpPr/>
        <p:nvPr/>
      </p:nvGrpSpPr>
      <p:grpSpPr>
        <a:xfrm>
          <a:off x="0" y="0"/>
          <a:ext cx="0" cy="0"/>
          <a:chOff x="0" y="0"/>
          <a:chExt cx="0" cy="0"/>
        </a:xfrm>
      </p:grpSpPr>
      <p:sp>
        <p:nvSpPr>
          <p:cNvPr id="291" name="Google Shape;291;p40:notes"/>
          <p:cNvSpPr txBox="1"/>
          <p:nvPr>
            <p:ph idx="1" type="body"/>
          </p:nvPr>
        </p:nvSpPr>
        <p:spPr>
          <a:xfrm>
            <a:off x="992982" y="3271381"/>
            <a:ext cx="7943850" cy="267658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2" name="Google Shape;292;p40:notes"/>
          <p:cNvSpPr/>
          <p:nvPr>
            <p:ph idx="2" type="sldImg"/>
          </p:nvPr>
        </p:nvSpPr>
        <p:spPr>
          <a:xfrm>
            <a:off x="2925763" y="849313"/>
            <a:ext cx="4078287" cy="229393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p8:notes"/>
          <p:cNvSpPr/>
          <p:nvPr>
            <p:ph idx="2" type="sldImg"/>
          </p:nvPr>
        </p:nvSpPr>
        <p:spPr>
          <a:xfrm>
            <a:off x="2925763" y="849313"/>
            <a:ext cx="4078287" cy="229393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8" name="Google Shape;298;p8:notes"/>
          <p:cNvSpPr txBox="1"/>
          <p:nvPr>
            <p:ph idx="1" type="body"/>
          </p:nvPr>
        </p:nvSpPr>
        <p:spPr>
          <a:xfrm>
            <a:off x="992982" y="3271381"/>
            <a:ext cx="7943850" cy="2676585"/>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99" name="Google Shape;299;p8:notes"/>
          <p:cNvSpPr txBox="1"/>
          <p:nvPr>
            <p:ph idx="12" type="sldNum"/>
          </p:nvPr>
        </p:nvSpPr>
        <p:spPr>
          <a:xfrm>
            <a:off x="5624596" y="6456612"/>
            <a:ext cx="4302919" cy="341063"/>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p3:notes"/>
          <p:cNvSpPr txBox="1"/>
          <p:nvPr>
            <p:ph idx="1" type="body"/>
          </p:nvPr>
        </p:nvSpPr>
        <p:spPr>
          <a:xfrm>
            <a:off x="992982" y="3271381"/>
            <a:ext cx="7943850" cy="2676585"/>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6" name="Google Shape;126;p3:notes"/>
          <p:cNvSpPr/>
          <p:nvPr>
            <p:ph idx="2" type="sldImg"/>
          </p:nvPr>
        </p:nvSpPr>
        <p:spPr>
          <a:xfrm>
            <a:off x="2925763" y="849313"/>
            <a:ext cx="4078287" cy="229393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p23:notes"/>
          <p:cNvSpPr txBox="1"/>
          <p:nvPr>
            <p:ph idx="1" type="body"/>
          </p:nvPr>
        </p:nvSpPr>
        <p:spPr>
          <a:xfrm>
            <a:off x="992982" y="3271381"/>
            <a:ext cx="7943850" cy="267658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2" name="Google Shape;132;p23:notes"/>
          <p:cNvSpPr/>
          <p:nvPr>
            <p:ph idx="2" type="sldImg"/>
          </p:nvPr>
        </p:nvSpPr>
        <p:spPr>
          <a:xfrm>
            <a:off x="2925763" y="849313"/>
            <a:ext cx="4078287" cy="229393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p24:notes"/>
          <p:cNvSpPr txBox="1"/>
          <p:nvPr>
            <p:ph idx="1" type="body"/>
          </p:nvPr>
        </p:nvSpPr>
        <p:spPr>
          <a:xfrm>
            <a:off x="992982" y="3271381"/>
            <a:ext cx="7943850" cy="267658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8" name="Google Shape;138;p24:notes"/>
          <p:cNvSpPr/>
          <p:nvPr>
            <p:ph idx="2" type="sldImg"/>
          </p:nvPr>
        </p:nvSpPr>
        <p:spPr>
          <a:xfrm>
            <a:off x="2925763" y="849313"/>
            <a:ext cx="4078287" cy="229393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p25:notes"/>
          <p:cNvSpPr txBox="1"/>
          <p:nvPr>
            <p:ph idx="1" type="body"/>
          </p:nvPr>
        </p:nvSpPr>
        <p:spPr>
          <a:xfrm>
            <a:off x="992982" y="3271381"/>
            <a:ext cx="7943850" cy="267658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4" name="Google Shape;144;p25:notes"/>
          <p:cNvSpPr/>
          <p:nvPr>
            <p:ph idx="2" type="sldImg"/>
          </p:nvPr>
        </p:nvSpPr>
        <p:spPr>
          <a:xfrm>
            <a:off x="2925763" y="849313"/>
            <a:ext cx="4078287" cy="229393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p26:notes"/>
          <p:cNvSpPr txBox="1"/>
          <p:nvPr>
            <p:ph idx="1" type="body"/>
          </p:nvPr>
        </p:nvSpPr>
        <p:spPr>
          <a:xfrm>
            <a:off x="992982" y="3271381"/>
            <a:ext cx="7943850" cy="267658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0" name="Google Shape;150;p26:notes"/>
          <p:cNvSpPr/>
          <p:nvPr>
            <p:ph idx="2" type="sldImg"/>
          </p:nvPr>
        </p:nvSpPr>
        <p:spPr>
          <a:xfrm>
            <a:off x="2925763" y="849313"/>
            <a:ext cx="4078287" cy="229393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p27:notes"/>
          <p:cNvSpPr txBox="1"/>
          <p:nvPr>
            <p:ph idx="1" type="body"/>
          </p:nvPr>
        </p:nvSpPr>
        <p:spPr>
          <a:xfrm>
            <a:off x="992982" y="3271381"/>
            <a:ext cx="7943850" cy="267658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6" name="Google Shape;156;p27:notes"/>
          <p:cNvSpPr/>
          <p:nvPr>
            <p:ph idx="2" type="sldImg"/>
          </p:nvPr>
        </p:nvSpPr>
        <p:spPr>
          <a:xfrm>
            <a:off x="2925763" y="849313"/>
            <a:ext cx="4078287" cy="229393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p28:notes"/>
          <p:cNvSpPr txBox="1"/>
          <p:nvPr>
            <p:ph idx="1" type="body"/>
          </p:nvPr>
        </p:nvSpPr>
        <p:spPr>
          <a:xfrm>
            <a:off x="992982" y="3271381"/>
            <a:ext cx="7943850" cy="267658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2" name="Google Shape;162;p28:notes"/>
          <p:cNvSpPr/>
          <p:nvPr>
            <p:ph idx="2" type="sldImg"/>
          </p:nvPr>
        </p:nvSpPr>
        <p:spPr>
          <a:xfrm>
            <a:off x="2925763" y="849313"/>
            <a:ext cx="4078287" cy="229393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cSld name="Title">
    <p:spTree>
      <p:nvGrpSpPr>
        <p:cNvPr id="22" name="Shape 22"/>
        <p:cNvGrpSpPr/>
        <p:nvPr/>
      </p:nvGrpSpPr>
      <p:grpSpPr>
        <a:xfrm>
          <a:off x="0" y="0"/>
          <a:ext cx="0" cy="0"/>
          <a:chOff x="0" y="0"/>
          <a:chExt cx="0" cy="0"/>
        </a:xfrm>
      </p:grpSpPr>
      <p:sp>
        <p:nvSpPr>
          <p:cNvPr id="23" name="Google Shape;23;p10"/>
          <p:cNvSpPr txBox="1"/>
          <p:nvPr>
            <p:ph type="ctrTitle"/>
          </p:nvPr>
        </p:nvSpPr>
        <p:spPr>
          <a:xfrm>
            <a:off x="457200" y="1070901"/>
            <a:ext cx="11265407" cy="1499616"/>
          </a:xfrm>
          <a:prstGeom prst="rect">
            <a:avLst/>
          </a:prstGeom>
          <a:noFill/>
          <a:ln>
            <a:noFill/>
          </a:ln>
        </p:spPr>
        <p:txBody>
          <a:bodyPr anchorCtr="0" anchor="b" bIns="45700" lIns="91425" spcFirstLastPara="1" rIns="91425" wrap="square" tIns="45700">
            <a:noAutofit/>
          </a:bodyPr>
          <a:lstStyle>
            <a:lvl1pPr lvl="0" algn="l">
              <a:lnSpc>
                <a:spcPct val="100000"/>
              </a:lnSpc>
              <a:spcBef>
                <a:spcPts val="0"/>
              </a:spcBef>
              <a:spcAft>
                <a:spcPts val="0"/>
              </a:spcAft>
              <a:buClr>
                <a:srgbClr val="3F3F3F"/>
              </a:buClr>
              <a:buSzPts val="2800"/>
              <a:buFont typeface="Gill Sans"/>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 name="Google Shape;24;p10"/>
          <p:cNvSpPr/>
          <p:nvPr>
            <p:ph idx="2" type="pic"/>
          </p:nvPr>
        </p:nvSpPr>
        <p:spPr>
          <a:xfrm>
            <a:off x="448055" y="3103684"/>
            <a:ext cx="11274551" cy="3287971"/>
          </a:xfrm>
          <a:prstGeom prst="rect">
            <a:avLst/>
          </a:prstGeom>
          <a:solidFill>
            <a:schemeClr val="accent2"/>
          </a:solidFill>
          <a:ln>
            <a:noFill/>
          </a:ln>
        </p:spPr>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77" name="Shape 77"/>
        <p:cNvGrpSpPr/>
        <p:nvPr/>
      </p:nvGrpSpPr>
      <p:grpSpPr>
        <a:xfrm>
          <a:off x="0" y="0"/>
          <a:ext cx="0" cy="0"/>
          <a:chOff x="0" y="0"/>
          <a:chExt cx="0" cy="0"/>
        </a:xfrm>
      </p:grpSpPr>
      <p:sp>
        <p:nvSpPr>
          <p:cNvPr id="78" name="Google Shape;78;p19"/>
          <p:cNvSpPr/>
          <p:nvPr/>
        </p:nvSpPr>
        <p:spPr>
          <a:xfrm>
            <a:off x="447817" y="601200"/>
            <a:ext cx="3682723" cy="5815475"/>
          </a:xfrm>
          <a:prstGeom prst="rect">
            <a:avLst/>
          </a:prstGeom>
          <a:solidFill>
            <a:srgbClr val="46535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9" name="Google Shape;79;p19"/>
          <p:cNvSpPr txBox="1"/>
          <p:nvPr>
            <p:ph type="title"/>
          </p:nvPr>
        </p:nvSpPr>
        <p:spPr>
          <a:xfrm>
            <a:off x="767857" y="933450"/>
            <a:ext cx="3031852" cy="1722419"/>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rgbClr val="FFFFFF"/>
              </a:buClr>
              <a:buSzPts val="2400"/>
              <a:buFont typeface="Gill Sans"/>
              <a:buNone/>
              <a:defRPr b="0" sz="2400">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0" name="Google Shape;80;p19"/>
          <p:cNvSpPr txBox="1"/>
          <p:nvPr>
            <p:ph idx="1" type="body"/>
          </p:nvPr>
        </p:nvSpPr>
        <p:spPr>
          <a:xfrm>
            <a:off x="4900928" y="1179829"/>
            <a:ext cx="6650991" cy="4658216"/>
          </a:xfrm>
          <a:prstGeom prst="rect">
            <a:avLst/>
          </a:prstGeom>
          <a:noFill/>
          <a:ln>
            <a:noFill/>
          </a:ln>
        </p:spPr>
        <p:txBody>
          <a:bodyPr anchorCtr="0" anchor="ctr" bIns="45700" lIns="91425" spcFirstLastPara="1" rIns="91425" wrap="square" tIns="45700">
            <a:normAutofit/>
          </a:bodyPr>
          <a:lstStyle>
            <a:lvl1pPr indent="-345440" lvl="0" marL="457200" algn="l">
              <a:lnSpc>
                <a:spcPct val="100000"/>
              </a:lnSpc>
              <a:spcBef>
                <a:spcPts val="400"/>
              </a:spcBef>
              <a:spcAft>
                <a:spcPts val="0"/>
              </a:spcAft>
              <a:buSzPts val="1840"/>
              <a:buChar char="◼"/>
              <a:defRPr sz="2000">
                <a:solidFill>
                  <a:schemeClr val="dk2"/>
                </a:solidFill>
              </a:defRPr>
            </a:lvl1pPr>
            <a:lvl2pPr indent="-333756" lvl="1" marL="914400" algn="l">
              <a:lnSpc>
                <a:spcPct val="100000"/>
              </a:lnSpc>
              <a:spcBef>
                <a:spcPts val="600"/>
              </a:spcBef>
              <a:spcAft>
                <a:spcPts val="0"/>
              </a:spcAft>
              <a:buSzPts val="1656"/>
              <a:buChar char="◼"/>
              <a:defRPr sz="1800">
                <a:solidFill>
                  <a:schemeClr val="dk2"/>
                </a:solidFill>
              </a:defRPr>
            </a:lvl2pPr>
            <a:lvl3pPr indent="-322072" lvl="2" marL="1371600" algn="l">
              <a:lnSpc>
                <a:spcPct val="100000"/>
              </a:lnSpc>
              <a:spcBef>
                <a:spcPts val="600"/>
              </a:spcBef>
              <a:spcAft>
                <a:spcPts val="0"/>
              </a:spcAft>
              <a:buSzPts val="1472"/>
              <a:buChar char="◼"/>
              <a:defRPr sz="1600">
                <a:solidFill>
                  <a:schemeClr val="dk2"/>
                </a:solidFill>
              </a:defRPr>
            </a:lvl3pPr>
            <a:lvl4pPr indent="-310388" lvl="3" marL="1828800" algn="l">
              <a:lnSpc>
                <a:spcPct val="100000"/>
              </a:lnSpc>
              <a:spcBef>
                <a:spcPts val="600"/>
              </a:spcBef>
              <a:spcAft>
                <a:spcPts val="0"/>
              </a:spcAft>
              <a:buSzPts val="1288"/>
              <a:buChar char="◼"/>
              <a:defRPr sz="1400">
                <a:solidFill>
                  <a:schemeClr val="dk2"/>
                </a:solidFill>
              </a:defRPr>
            </a:lvl4pPr>
            <a:lvl5pPr indent="-310388" lvl="4" marL="2286000" algn="l">
              <a:lnSpc>
                <a:spcPct val="100000"/>
              </a:lnSpc>
              <a:spcBef>
                <a:spcPts val="600"/>
              </a:spcBef>
              <a:spcAft>
                <a:spcPts val="0"/>
              </a:spcAft>
              <a:buSzPts val="1288"/>
              <a:buChar char="◼"/>
              <a:defRPr sz="1400">
                <a:solidFill>
                  <a:schemeClr val="dk2"/>
                </a:solidFill>
              </a:defRPr>
            </a:lvl5pPr>
            <a:lvl6pPr indent="-310388" lvl="5" marL="2743200" algn="l">
              <a:lnSpc>
                <a:spcPct val="100000"/>
              </a:lnSpc>
              <a:spcBef>
                <a:spcPts val="600"/>
              </a:spcBef>
              <a:spcAft>
                <a:spcPts val="0"/>
              </a:spcAft>
              <a:buSzPts val="1288"/>
              <a:buChar char="◼"/>
              <a:defRPr sz="1400">
                <a:solidFill>
                  <a:schemeClr val="dk2"/>
                </a:solidFill>
              </a:defRPr>
            </a:lvl6pPr>
            <a:lvl7pPr indent="-310388" lvl="6" marL="3200400" algn="l">
              <a:lnSpc>
                <a:spcPct val="100000"/>
              </a:lnSpc>
              <a:spcBef>
                <a:spcPts val="600"/>
              </a:spcBef>
              <a:spcAft>
                <a:spcPts val="0"/>
              </a:spcAft>
              <a:buSzPts val="1288"/>
              <a:buChar char="◼"/>
              <a:defRPr sz="1400">
                <a:solidFill>
                  <a:schemeClr val="dk2"/>
                </a:solidFill>
              </a:defRPr>
            </a:lvl7pPr>
            <a:lvl8pPr indent="-310388" lvl="7" marL="3657600" algn="l">
              <a:lnSpc>
                <a:spcPct val="100000"/>
              </a:lnSpc>
              <a:spcBef>
                <a:spcPts val="600"/>
              </a:spcBef>
              <a:spcAft>
                <a:spcPts val="0"/>
              </a:spcAft>
              <a:buSzPts val="1288"/>
              <a:buChar char="◼"/>
              <a:defRPr sz="1400">
                <a:solidFill>
                  <a:schemeClr val="dk2"/>
                </a:solidFill>
              </a:defRPr>
            </a:lvl8pPr>
            <a:lvl9pPr indent="-310388" lvl="8" marL="4114800" algn="l">
              <a:lnSpc>
                <a:spcPct val="100000"/>
              </a:lnSpc>
              <a:spcBef>
                <a:spcPts val="600"/>
              </a:spcBef>
              <a:spcAft>
                <a:spcPts val="600"/>
              </a:spcAft>
              <a:buSzPts val="1288"/>
              <a:buChar char="◼"/>
              <a:defRPr sz="1400">
                <a:solidFill>
                  <a:schemeClr val="dk2"/>
                </a:solidFill>
              </a:defRPr>
            </a:lvl9pPr>
          </a:lstStyle>
          <a:p/>
        </p:txBody>
      </p:sp>
      <p:sp>
        <p:nvSpPr>
          <p:cNvPr id="81" name="Google Shape;81;p19"/>
          <p:cNvSpPr txBox="1"/>
          <p:nvPr>
            <p:ph idx="2" type="body"/>
          </p:nvPr>
        </p:nvSpPr>
        <p:spPr>
          <a:xfrm>
            <a:off x="767857" y="2836654"/>
            <a:ext cx="3031852" cy="3001392"/>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320"/>
              </a:spcBef>
              <a:spcAft>
                <a:spcPts val="0"/>
              </a:spcAft>
              <a:buSzPts val="1472"/>
              <a:buNone/>
              <a:defRPr sz="1600">
                <a:solidFill>
                  <a:srgbClr val="FFFFFF"/>
                </a:solidFill>
              </a:defRPr>
            </a:lvl1pPr>
            <a:lvl2pPr indent="-228600" lvl="1" marL="914400" algn="l">
              <a:lnSpc>
                <a:spcPct val="100000"/>
              </a:lnSpc>
              <a:spcBef>
                <a:spcPts val="600"/>
              </a:spcBef>
              <a:spcAft>
                <a:spcPts val="0"/>
              </a:spcAft>
              <a:buSzPts val="1012"/>
              <a:buNone/>
              <a:defRPr sz="1100"/>
            </a:lvl2pPr>
            <a:lvl3pPr indent="-228600" lvl="2" marL="1371600" algn="l">
              <a:lnSpc>
                <a:spcPct val="100000"/>
              </a:lnSpc>
              <a:spcBef>
                <a:spcPts val="600"/>
              </a:spcBef>
              <a:spcAft>
                <a:spcPts val="0"/>
              </a:spcAft>
              <a:buSzPts val="920"/>
              <a:buNone/>
              <a:defRPr sz="1000"/>
            </a:lvl3pPr>
            <a:lvl4pPr indent="-228600" lvl="3" marL="1828800" algn="l">
              <a:lnSpc>
                <a:spcPct val="100000"/>
              </a:lnSpc>
              <a:spcBef>
                <a:spcPts val="600"/>
              </a:spcBef>
              <a:spcAft>
                <a:spcPts val="0"/>
              </a:spcAft>
              <a:buSzPts val="828"/>
              <a:buNone/>
              <a:defRPr sz="900"/>
            </a:lvl4pPr>
            <a:lvl5pPr indent="-228600" lvl="4" marL="2286000" algn="l">
              <a:lnSpc>
                <a:spcPct val="100000"/>
              </a:lnSpc>
              <a:spcBef>
                <a:spcPts val="600"/>
              </a:spcBef>
              <a:spcAft>
                <a:spcPts val="0"/>
              </a:spcAft>
              <a:buSzPts val="828"/>
              <a:buNone/>
              <a:defRPr sz="900"/>
            </a:lvl5pPr>
            <a:lvl6pPr indent="-228600" lvl="5" marL="2743200" algn="l">
              <a:lnSpc>
                <a:spcPct val="100000"/>
              </a:lnSpc>
              <a:spcBef>
                <a:spcPts val="600"/>
              </a:spcBef>
              <a:spcAft>
                <a:spcPts val="0"/>
              </a:spcAft>
              <a:buSzPts val="828"/>
              <a:buNone/>
              <a:defRPr sz="900"/>
            </a:lvl6pPr>
            <a:lvl7pPr indent="-228600" lvl="6" marL="3200400" algn="l">
              <a:lnSpc>
                <a:spcPct val="100000"/>
              </a:lnSpc>
              <a:spcBef>
                <a:spcPts val="600"/>
              </a:spcBef>
              <a:spcAft>
                <a:spcPts val="0"/>
              </a:spcAft>
              <a:buSzPts val="828"/>
              <a:buNone/>
              <a:defRPr sz="900"/>
            </a:lvl7pPr>
            <a:lvl8pPr indent="-228600" lvl="7" marL="3657600" algn="l">
              <a:lnSpc>
                <a:spcPct val="100000"/>
              </a:lnSpc>
              <a:spcBef>
                <a:spcPts val="600"/>
              </a:spcBef>
              <a:spcAft>
                <a:spcPts val="0"/>
              </a:spcAft>
              <a:buSzPts val="828"/>
              <a:buNone/>
              <a:defRPr sz="900"/>
            </a:lvl8pPr>
            <a:lvl9pPr indent="-228600" lvl="8" marL="4114800" algn="l">
              <a:lnSpc>
                <a:spcPct val="100000"/>
              </a:lnSpc>
              <a:spcBef>
                <a:spcPts val="600"/>
              </a:spcBef>
              <a:spcAft>
                <a:spcPts val="600"/>
              </a:spcAft>
              <a:buSzPts val="828"/>
              <a:buNone/>
              <a:defRPr sz="900"/>
            </a:lvl9pPr>
          </a:lstStyle>
          <a:p/>
        </p:txBody>
      </p:sp>
      <p:sp>
        <p:nvSpPr>
          <p:cNvPr id="82" name="Google Shape;82;p19"/>
          <p:cNvSpPr txBox="1"/>
          <p:nvPr>
            <p:ph idx="10" type="dt"/>
          </p:nvPr>
        </p:nvSpPr>
        <p:spPr>
          <a:xfrm>
            <a:off x="7605951" y="6456916"/>
            <a:ext cx="2844799" cy="365125"/>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19"/>
          <p:cNvSpPr txBox="1"/>
          <p:nvPr>
            <p:ph idx="11" type="ftr"/>
          </p:nvPr>
        </p:nvSpPr>
        <p:spPr>
          <a:xfrm>
            <a:off x="581192" y="6452590"/>
            <a:ext cx="691721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4" name="Google Shape;84;p19"/>
          <p:cNvSpPr txBox="1"/>
          <p:nvPr>
            <p:ph idx="12" type="sldNum"/>
          </p:nvPr>
        </p:nvSpPr>
        <p:spPr>
          <a:xfrm>
            <a:off x="10558300" y="6456916"/>
            <a:ext cx="105251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85" name="Shape 85"/>
        <p:cNvGrpSpPr/>
        <p:nvPr/>
      </p:nvGrpSpPr>
      <p:grpSpPr>
        <a:xfrm>
          <a:off x="0" y="0"/>
          <a:ext cx="0" cy="0"/>
          <a:chOff x="0" y="0"/>
          <a:chExt cx="0" cy="0"/>
        </a:xfrm>
      </p:grpSpPr>
      <p:sp>
        <p:nvSpPr>
          <p:cNvPr id="86" name="Google Shape;86;p20"/>
          <p:cNvSpPr txBox="1"/>
          <p:nvPr>
            <p:ph type="title"/>
          </p:nvPr>
        </p:nvSpPr>
        <p:spPr>
          <a:xfrm>
            <a:off x="581193" y="4693389"/>
            <a:ext cx="11029616" cy="566738"/>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rgbClr val="3F3F3F"/>
              </a:buClr>
              <a:buSzPts val="2400"/>
              <a:buFont typeface="Gill Sans"/>
              <a:buNone/>
              <a:defRPr b="0" sz="2400">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7" name="Google Shape;87;p20"/>
          <p:cNvSpPr/>
          <p:nvPr>
            <p:ph idx="2" type="pic"/>
          </p:nvPr>
        </p:nvSpPr>
        <p:spPr>
          <a:xfrm>
            <a:off x="447817" y="641350"/>
            <a:ext cx="11290859" cy="3651249"/>
          </a:xfrm>
          <a:prstGeom prst="rect">
            <a:avLst/>
          </a:prstGeom>
          <a:noFill/>
          <a:ln>
            <a:noFill/>
          </a:ln>
        </p:spPr>
      </p:sp>
      <p:sp>
        <p:nvSpPr>
          <p:cNvPr id="88" name="Google Shape;88;p20"/>
          <p:cNvSpPr txBox="1"/>
          <p:nvPr>
            <p:ph idx="1" type="body"/>
          </p:nvPr>
        </p:nvSpPr>
        <p:spPr>
          <a:xfrm>
            <a:off x="581192" y="5260127"/>
            <a:ext cx="11029617" cy="998148"/>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320"/>
              </a:spcBef>
              <a:spcAft>
                <a:spcPts val="0"/>
              </a:spcAft>
              <a:buSzPts val="1472"/>
              <a:buNone/>
              <a:defRPr sz="1600"/>
            </a:lvl1pPr>
            <a:lvl2pPr indent="-228600" lvl="1" marL="914400" algn="l">
              <a:lnSpc>
                <a:spcPct val="100000"/>
              </a:lnSpc>
              <a:spcBef>
                <a:spcPts val="600"/>
              </a:spcBef>
              <a:spcAft>
                <a:spcPts val="0"/>
              </a:spcAft>
              <a:buSzPts val="1104"/>
              <a:buNone/>
              <a:defRPr sz="1200"/>
            </a:lvl2pPr>
            <a:lvl3pPr indent="-228600" lvl="2" marL="1371600" algn="l">
              <a:lnSpc>
                <a:spcPct val="100000"/>
              </a:lnSpc>
              <a:spcBef>
                <a:spcPts val="600"/>
              </a:spcBef>
              <a:spcAft>
                <a:spcPts val="0"/>
              </a:spcAft>
              <a:buSzPts val="920"/>
              <a:buNone/>
              <a:defRPr sz="1000"/>
            </a:lvl3pPr>
            <a:lvl4pPr indent="-228600" lvl="3" marL="1828800" algn="l">
              <a:lnSpc>
                <a:spcPct val="100000"/>
              </a:lnSpc>
              <a:spcBef>
                <a:spcPts val="600"/>
              </a:spcBef>
              <a:spcAft>
                <a:spcPts val="0"/>
              </a:spcAft>
              <a:buSzPts val="828"/>
              <a:buNone/>
              <a:defRPr sz="900"/>
            </a:lvl4pPr>
            <a:lvl5pPr indent="-228600" lvl="4" marL="2286000" algn="l">
              <a:lnSpc>
                <a:spcPct val="100000"/>
              </a:lnSpc>
              <a:spcBef>
                <a:spcPts val="600"/>
              </a:spcBef>
              <a:spcAft>
                <a:spcPts val="0"/>
              </a:spcAft>
              <a:buSzPts val="828"/>
              <a:buNone/>
              <a:defRPr sz="900"/>
            </a:lvl5pPr>
            <a:lvl6pPr indent="-228600" lvl="5" marL="2743200" algn="l">
              <a:lnSpc>
                <a:spcPct val="100000"/>
              </a:lnSpc>
              <a:spcBef>
                <a:spcPts val="600"/>
              </a:spcBef>
              <a:spcAft>
                <a:spcPts val="0"/>
              </a:spcAft>
              <a:buSzPts val="828"/>
              <a:buNone/>
              <a:defRPr sz="900"/>
            </a:lvl6pPr>
            <a:lvl7pPr indent="-228600" lvl="6" marL="3200400" algn="l">
              <a:lnSpc>
                <a:spcPct val="100000"/>
              </a:lnSpc>
              <a:spcBef>
                <a:spcPts val="600"/>
              </a:spcBef>
              <a:spcAft>
                <a:spcPts val="0"/>
              </a:spcAft>
              <a:buSzPts val="828"/>
              <a:buNone/>
              <a:defRPr sz="900"/>
            </a:lvl7pPr>
            <a:lvl8pPr indent="-228600" lvl="7" marL="3657600" algn="l">
              <a:lnSpc>
                <a:spcPct val="100000"/>
              </a:lnSpc>
              <a:spcBef>
                <a:spcPts val="600"/>
              </a:spcBef>
              <a:spcAft>
                <a:spcPts val="0"/>
              </a:spcAft>
              <a:buSzPts val="828"/>
              <a:buNone/>
              <a:defRPr sz="900"/>
            </a:lvl8pPr>
            <a:lvl9pPr indent="-228600" lvl="8" marL="4114800" algn="l">
              <a:lnSpc>
                <a:spcPct val="100000"/>
              </a:lnSpc>
              <a:spcBef>
                <a:spcPts val="600"/>
              </a:spcBef>
              <a:spcAft>
                <a:spcPts val="600"/>
              </a:spcAft>
              <a:buSzPts val="828"/>
              <a:buNone/>
              <a:defRPr sz="900"/>
            </a:lvl9pPr>
          </a:lstStyle>
          <a:p/>
        </p:txBody>
      </p:sp>
      <p:sp>
        <p:nvSpPr>
          <p:cNvPr id="89" name="Google Shape;89;p20"/>
          <p:cNvSpPr txBox="1"/>
          <p:nvPr>
            <p:ph idx="10" type="dt"/>
          </p:nvPr>
        </p:nvSpPr>
        <p:spPr>
          <a:xfrm>
            <a:off x="7605951" y="6423914"/>
            <a:ext cx="2844799" cy="365125"/>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0" name="Google Shape;90;p20"/>
          <p:cNvSpPr txBox="1"/>
          <p:nvPr>
            <p:ph idx="11" type="ftr"/>
          </p:nvPr>
        </p:nvSpPr>
        <p:spPr>
          <a:xfrm>
            <a:off x="581192" y="6423914"/>
            <a:ext cx="691721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1" name="Google Shape;91;p20"/>
          <p:cNvSpPr txBox="1"/>
          <p:nvPr>
            <p:ph idx="12" type="sldNum"/>
          </p:nvPr>
        </p:nvSpPr>
        <p:spPr>
          <a:xfrm>
            <a:off x="10558300" y="6423914"/>
            <a:ext cx="105251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92" name="Shape 92"/>
        <p:cNvGrpSpPr/>
        <p:nvPr/>
      </p:nvGrpSpPr>
      <p:grpSpPr>
        <a:xfrm>
          <a:off x="0" y="0"/>
          <a:ext cx="0" cy="0"/>
          <a:chOff x="0" y="0"/>
          <a:chExt cx="0" cy="0"/>
        </a:xfrm>
      </p:grpSpPr>
      <p:sp>
        <p:nvSpPr>
          <p:cNvPr id="93" name="Google Shape;93;p21"/>
          <p:cNvSpPr txBox="1"/>
          <p:nvPr>
            <p:ph type="title"/>
          </p:nvPr>
        </p:nvSpPr>
        <p:spPr>
          <a:xfrm>
            <a:off x="581192" y="702156"/>
            <a:ext cx="11029616" cy="1013800"/>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rgbClr val="3F3F3F"/>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4" name="Google Shape;94;p21"/>
          <p:cNvSpPr txBox="1"/>
          <p:nvPr>
            <p:ph idx="1" type="body"/>
          </p:nvPr>
        </p:nvSpPr>
        <p:spPr>
          <a:xfrm rot="5400000">
            <a:off x="4269977" y="-1352782"/>
            <a:ext cx="3652047" cy="11029616"/>
          </a:xfrm>
          <a:prstGeom prst="rect">
            <a:avLst/>
          </a:prstGeom>
          <a:noFill/>
          <a:ln>
            <a:noFill/>
          </a:ln>
        </p:spPr>
        <p:txBody>
          <a:bodyPr anchorCtr="0" anchor="t" bIns="45700" lIns="91425" spcFirstLastPara="1" rIns="91425" wrap="square" tIns="45700">
            <a:normAutofit/>
          </a:bodyPr>
          <a:lstStyle>
            <a:lvl1pPr indent="-333756" lvl="0" marL="457200" algn="l">
              <a:lnSpc>
                <a:spcPct val="100000"/>
              </a:lnSpc>
              <a:spcBef>
                <a:spcPts val="360"/>
              </a:spcBef>
              <a:spcAft>
                <a:spcPts val="0"/>
              </a:spcAft>
              <a:buSzPts val="1656"/>
              <a:buChar char="◼"/>
              <a:defRPr/>
            </a:lvl1pPr>
            <a:lvl2pPr indent="-322072" lvl="1" marL="914400" algn="l">
              <a:lnSpc>
                <a:spcPct val="100000"/>
              </a:lnSpc>
              <a:spcBef>
                <a:spcPts val="600"/>
              </a:spcBef>
              <a:spcAft>
                <a:spcPts val="0"/>
              </a:spcAft>
              <a:buSzPts val="1472"/>
              <a:buChar char="◼"/>
              <a:defRPr/>
            </a:lvl2pPr>
            <a:lvl3pPr indent="-310388" lvl="2" marL="1371600" algn="l">
              <a:lnSpc>
                <a:spcPct val="100000"/>
              </a:lnSpc>
              <a:spcBef>
                <a:spcPts val="600"/>
              </a:spcBef>
              <a:spcAft>
                <a:spcPts val="0"/>
              </a:spcAft>
              <a:buSzPts val="1288"/>
              <a:buChar char="◼"/>
              <a:defRPr/>
            </a:lvl3pPr>
            <a:lvl4pPr indent="-298704" lvl="3" marL="1828800" algn="l">
              <a:lnSpc>
                <a:spcPct val="100000"/>
              </a:lnSpc>
              <a:spcBef>
                <a:spcPts val="600"/>
              </a:spcBef>
              <a:spcAft>
                <a:spcPts val="0"/>
              </a:spcAft>
              <a:buSzPts val="1104"/>
              <a:buChar char="◼"/>
              <a:defRPr/>
            </a:lvl4pPr>
            <a:lvl5pPr indent="-298704" lvl="4" marL="2286000" algn="l">
              <a:lnSpc>
                <a:spcPct val="100000"/>
              </a:lnSpc>
              <a:spcBef>
                <a:spcPts val="600"/>
              </a:spcBef>
              <a:spcAft>
                <a:spcPts val="0"/>
              </a:spcAft>
              <a:buSzPts val="1104"/>
              <a:buChar char="◼"/>
              <a:defRPr/>
            </a:lvl5pPr>
            <a:lvl6pPr indent="-333756" lvl="5" marL="2743200" algn="l">
              <a:lnSpc>
                <a:spcPct val="100000"/>
              </a:lnSpc>
              <a:spcBef>
                <a:spcPts val="600"/>
              </a:spcBef>
              <a:spcAft>
                <a:spcPts val="0"/>
              </a:spcAft>
              <a:buSzPts val="1656"/>
              <a:buChar char="◼"/>
              <a:defRPr/>
            </a:lvl6pPr>
            <a:lvl7pPr indent="-333756" lvl="6" marL="3200400" algn="l">
              <a:lnSpc>
                <a:spcPct val="100000"/>
              </a:lnSpc>
              <a:spcBef>
                <a:spcPts val="600"/>
              </a:spcBef>
              <a:spcAft>
                <a:spcPts val="0"/>
              </a:spcAft>
              <a:buSzPts val="1656"/>
              <a:buChar char="◼"/>
              <a:defRPr/>
            </a:lvl7pPr>
            <a:lvl8pPr indent="-333756" lvl="7" marL="3657600" algn="l">
              <a:lnSpc>
                <a:spcPct val="100000"/>
              </a:lnSpc>
              <a:spcBef>
                <a:spcPts val="600"/>
              </a:spcBef>
              <a:spcAft>
                <a:spcPts val="0"/>
              </a:spcAft>
              <a:buSzPts val="1656"/>
              <a:buChar char="◼"/>
              <a:defRPr/>
            </a:lvl8pPr>
            <a:lvl9pPr indent="-333756" lvl="8" marL="4114800" algn="l">
              <a:lnSpc>
                <a:spcPct val="100000"/>
              </a:lnSpc>
              <a:spcBef>
                <a:spcPts val="600"/>
              </a:spcBef>
              <a:spcAft>
                <a:spcPts val="600"/>
              </a:spcAft>
              <a:buSzPts val="1656"/>
              <a:buChar char="◼"/>
              <a:defRPr/>
            </a:lvl9pPr>
          </a:lstStyle>
          <a:p/>
        </p:txBody>
      </p:sp>
      <p:sp>
        <p:nvSpPr>
          <p:cNvPr id="95" name="Google Shape;95;p21"/>
          <p:cNvSpPr txBox="1"/>
          <p:nvPr>
            <p:ph idx="10" type="dt"/>
          </p:nvPr>
        </p:nvSpPr>
        <p:spPr>
          <a:xfrm>
            <a:off x="7605951" y="6423914"/>
            <a:ext cx="2844799" cy="365125"/>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6" name="Google Shape;96;p21"/>
          <p:cNvSpPr txBox="1"/>
          <p:nvPr>
            <p:ph idx="11" type="ftr"/>
          </p:nvPr>
        </p:nvSpPr>
        <p:spPr>
          <a:xfrm>
            <a:off x="581192" y="6423914"/>
            <a:ext cx="691721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7" name="Google Shape;97;p21"/>
          <p:cNvSpPr txBox="1"/>
          <p:nvPr>
            <p:ph idx="12" type="sldNum"/>
          </p:nvPr>
        </p:nvSpPr>
        <p:spPr>
          <a:xfrm>
            <a:off x="10558300" y="6423914"/>
            <a:ext cx="105251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showMasterSp="0" type="vertTitleAndTx">
  <p:cSld name="VERTICAL_TITLE_AND_VERTICAL_TEXT">
    <p:spTree>
      <p:nvGrpSpPr>
        <p:cNvPr id="98" name="Shape 98"/>
        <p:cNvGrpSpPr/>
        <p:nvPr/>
      </p:nvGrpSpPr>
      <p:grpSpPr>
        <a:xfrm>
          <a:off x="0" y="0"/>
          <a:ext cx="0" cy="0"/>
          <a:chOff x="0" y="0"/>
          <a:chExt cx="0" cy="0"/>
        </a:xfrm>
      </p:grpSpPr>
      <p:sp>
        <p:nvSpPr>
          <p:cNvPr id="99" name="Google Shape;99;p22"/>
          <p:cNvSpPr/>
          <p:nvPr/>
        </p:nvSpPr>
        <p:spPr>
          <a:xfrm>
            <a:off x="8058151" y="599725"/>
            <a:ext cx="3687316" cy="5816950"/>
          </a:xfrm>
          <a:prstGeom prst="rect">
            <a:avLst/>
          </a:prstGeom>
          <a:solidFill>
            <a:srgbClr val="46535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0" name="Google Shape;100;p22"/>
          <p:cNvSpPr txBox="1"/>
          <p:nvPr>
            <p:ph type="title"/>
          </p:nvPr>
        </p:nvSpPr>
        <p:spPr>
          <a:xfrm rot="5400000">
            <a:off x="7362637" y="1705163"/>
            <a:ext cx="4807326" cy="3124200"/>
          </a:xfrm>
          <a:prstGeom prst="rect">
            <a:avLst/>
          </a:prstGeom>
          <a:noFill/>
          <a:ln>
            <a:noFill/>
          </a:ln>
        </p:spPr>
        <p:txBody>
          <a:bodyPr anchorCtr="0" anchor="ctr" bIns="45700" lIns="91425" spcFirstLastPara="1" rIns="91425" wrap="square" tIns="45700">
            <a:normAutofit/>
          </a:bodyPr>
          <a:lstStyle>
            <a:lvl1pPr lvl="0" algn="l">
              <a:lnSpc>
                <a:spcPct val="100000"/>
              </a:lnSpc>
              <a:spcBef>
                <a:spcPts val="0"/>
              </a:spcBef>
              <a:spcAft>
                <a:spcPts val="0"/>
              </a:spcAft>
              <a:buClr>
                <a:srgbClr val="FFFFFF"/>
              </a:buClr>
              <a:buSzPts val="2800"/>
              <a:buFont typeface="Gill Sans"/>
              <a:buNone/>
              <a:defRPr>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1" name="Google Shape;101;p22"/>
          <p:cNvSpPr txBox="1"/>
          <p:nvPr>
            <p:ph idx="1" type="body"/>
          </p:nvPr>
        </p:nvSpPr>
        <p:spPr>
          <a:xfrm rot="5400000">
            <a:off x="1952072" y="-313549"/>
            <a:ext cx="4807326" cy="7161625"/>
          </a:xfrm>
          <a:prstGeom prst="rect">
            <a:avLst/>
          </a:prstGeom>
          <a:noFill/>
          <a:ln>
            <a:noFill/>
          </a:ln>
        </p:spPr>
        <p:txBody>
          <a:bodyPr anchorCtr="0" anchor="t" bIns="45700" lIns="91425" spcFirstLastPara="1" rIns="91425" wrap="square" tIns="45700">
            <a:normAutofit/>
          </a:bodyPr>
          <a:lstStyle>
            <a:lvl1pPr indent="-333756" lvl="0" marL="457200" algn="l">
              <a:lnSpc>
                <a:spcPct val="100000"/>
              </a:lnSpc>
              <a:spcBef>
                <a:spcPts val="360"/>
              </a:spcBef>
              <a:spcAft>
                <a:spcPts val="0"/>
              </a:spcAft>
              <a:buSzPts val="1656"/>
              <a:buChar char="◼"/>
              <a:defRPr/>
            </a:lvl1pPr>
            <a:lvl2pPr indent="-333756" lvl="1" marL="914400" algn="l">
              <a:lnSpc>
                <a:spcPct val="100000"/>
              </a:lnSpc>
              <a:spcBef>
                <a:spcPts val="600"/>
              </a:spcBef>
              <a:spcAft>
                <a:spcPts val="0"/>
              </a:spcAft>
              <a:buSzPts val="1656"/>
              <a:buChar char="◼"/>
              <a:defRPr/>
            </a:lvl2pPr>
            <a:lvl3pPr indent="-333756" lvl="2" marL="1371600" algn="l">
              <a:lnSpc>
                <a:spcPct val="100000"/>
              </a:lnSpc>
              <a:spcBef>
                <a:spcPts val="600"/>
              </a:spcBef>
              <a:spcAft>
                <a:spcPts val="0"/>
              </a:spcAft>
              <a:buSzPts val="1656"/>
              <a:buChar char="◼"/>
              <a:defRPr/>
            </a:lvl3pPr>
            <a:lvl4pPr indent="-333756" lvl="3" marL="1828800" algn="l">
              <a:lnSpc>
                <a:spcPct val="100000"/>
              </a:lnSpc>
              <a:spcBef>
                <a:spcPts val="600"/>
              </a:spcBef>
              <a:spcAft>
                <a:spcPts val="0"/>
              </a:spcAft>
              <a:buSzPts val="1656"/>
              <a:buChar char="◼"/>
              <a:defRPr/>
            </a:lvl4pPr>
            <a:lvl5pPr indent="-333756" lvl="4" marL="2286000" algn="l">
              <a:lnSpc>
                <a:spcPct val="100000"/>
              </a:lnSpc>
              <a:spcBef>
                <a:spcPts val="600"/>
              </a:spcBef>
              <a:spcAft>
                <a:spcPts val="0"/>
              </a:spcAft>
              <a:buSzPts val="1656"/>
              <a:buChar char="◼"/>
              <a:defRPr/>
            </a:lvl5pPr>
            <a:lvl6pPr indent="-333756" lvl="5" marL="2743200" algn="l">
              <a:lnSpc>
                <a:spcPct val="100000"/>
              </a:lnSpc>
              <a:spcBef>
                <a:spcPts val="600"/>
              </a:spcBef>
              <a:spcAft>
                <a:spcPts val="0"/>
              </a:spcAft>
              <a:buSzPts val="1656"/>
              <a:buChar char="◼"/>
              <a:defRPr/>
            </a:lvl6pPr>
            <a:lvl7pPr indent="-333756" lvl="6" marL="3200400" algn="l">
              <a:lnSpc>
                <a:spcPct val="100000"/>
              </a:lnSpc>
              <a:spcBef>
                <a:spcPts val="600"/>
              </a:spcBef>
              <a:spcAft>
                <a:spcPts val="0"/>
              </a:spcAft>
              <a:buSzPts val="1656"/>
              <a:buChar char="◼"/>
              <a:defRPr/>
            </a:lvl7pPr>
            <a:lvl8pPr indent="-333756" lvl="7" marL="3657600" algn="l">
              <a:lnSpc>
                <a:spcPct val="100000"/>
              </a:lnSpc>
              <a:spcBef>
                <a:spcPts val="600"/>
              </a:spcBef>
              <a:spcAft>
                <a:spcPts val="0"/>
              </a:spcAft>
              <a:buSzPts val="1656"/>
              <a:buChar char="◼"/>
              <a:defRPr/>
            </a:lvl8pPr>
            <a:lvl9pPr indent="-333756" lvl="8" marL="4114800" algn="l">
              <a:lnSpc>
                <a:spcPct val="100000"/>
              </a:lnSpc>
              <a:spcBef>
                <a:spcPts val="600"/>
              </a:spcBef>
              <a:spcAft>
                <a:spcPts val="600"/>
              </a:spcAft>
              <a:buSzPts val="1656"/>
              <a:buChar char="◼"/>
              <a:defRPr/>
            </a:lvl9pPr>
          </a:lstStyle>
          <a:p/>
        </p:txBody>
      </p:sp>
      <p:sp>
        <p:nvSpPr>
          <p:cNvPr id="102" name="Google Shape;102;p22"/>
          <p:cNvSpPr/>
          <p:nvPr/>
        </p:nvSpPr>
        <p:spPr>
          <a:xfrm>
            <a:off x="446534" y="457200"/>
            <a:ext cx="3703320" cy="94997"/>
          </a:xfrm>
          <a:prstGeom prst="rect">
            <a:avLst/>
          </a:prstGeom>
          <a:solidFill>
            <a:srgbClr val="969FA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3" name="Google Shape;103;p22"/>
          <p:cNvSpPr/>
          <p:nvPr/>
        </p:nvSpPr>
        <p:spPr>
          <a:xfrm>
            <a:off x="8042147" y="453643"/>
            <a:ext cx="3703320" cy="98554"/>
          </a:xfrm>
          <a:prstGeom prst="rect">
            <a:avLst/>
          </a:prstGeom>
          <a:solidFill>
            <a:srgbClr val="46535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4" name="Google Shape;104;p22"/>
          <p:cNvSpPr/>
          <p:nvPr/>
        </p:nvSpPr>
        <p:spPr>
          <a:xfrm>
            <a:off x="4241830" y="457200"/>
            <a:ext cx="3703320" cy="9144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5" name="Google Shape;105;p22"/>
          <p:cNvSpPr txBox="1"/>
          <p:nvPr>
            <p:ph idx="10" type="dt"/>
          </p:nvPr>
        </p:nvSpPr>
        <p:spPr>
          <a:xfrm>
            <a:off x="7605951" y="6423914"/>
            <a:ext cx="2844799" cy="365125"/>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6" name="Google Shape;106;p22"/>
          <p:cNvSpPr txBox="1"/>
          <p:nvPr>
            <p:ph idx="11" type="ftr"/>
          </p:nvPr>
        </p:nvSpPr>
        <p:spPr>
          <a:xfrm>
            <a:off x="581192" y="6423914"/>
            <a:ext cx="691721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7" name="Google Shape;107;p22"/>
          <p:cNvSpPr txBox="1"/>
          <p:nvPr>
            <p:ph idx="12" type="sldNum"/>
          </p:nvPr>
        </p:nvSpPr>
        <p:spPr>
          <a:xfrm>
            <a:off x="10558300" y="6423914"/>
            <a:ext cx="105251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11"/>
          <p:cNvSpPr txBox="1"/>
          <p:nvPr>
            <p:ph type="title"/>
          </p:nvPr>
        </p:nvSpPr>
        <p:spPr>
          <a:xfrm>
            <a:off x="581192" y="702156"/>
            <a:ext cx="11029616" cy="760884"/>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rgbClr val="C00000"/>
              </a:buClr>
              <a:buSzPts val="3600"/>
              <a:buFont typeface="Arial"/>
              <a:buNone/>
              <a:defRPr b="1" sz="3600">
                <a:solidFill>
                  <a:srgbClr val="C00000"/>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 name="Google Shape;27;p11"/>
          <p:cNvSpPr txBox="1"/>
          <p:nvPr>
            <p:ph idx="1" type="body"/>
          </p:nvPr>
        </p:nvSpPr>
        <p:spPr>
          <a:xfrm>
            <a:off x="581192" y="1590040"/>
            <a:ext cx="11029615" cy="4385310"/>
          </a:xfrm>
          <a:prstGeom prst="rect">
            <a:avLst/>
          </a:prstGeom>
          <a:noFill/>
          <a:ln>
            <a:noFill/>
          </a:ln>
        </p:spPr>
        <p:txBody>
          <a:bodyPr anchorCtr="0" anchor="t" bIns="45700" lIns="91425" spcFirstLastPara="1" rIns="91425" wrap="square" tIns="45700">
            <a:normAutofit/>
          </a:bodyPr>
          <a:lstStyle>
            <a:lvl1pPr indent="-368808" lvl="0" marL="457200" algn="just">
              <a:lnSpc>
                <a:spcPct val="100000"/>
              </a:lnSpc>
              <a:spcBef>
                <a:spcPts val="480"/>
              </a:spcBef>
              <a:spcAft>
                <a:spcPts val="0"/>
              </a:spcAft>
              <a:buSzPts val="2208"/>
              <a:buChar char="◼"/>
              <a:defRPr sz="2400">
                <a:latin typeface="Arial"/>
                <a:ea typeface="Arial"/>
                <a:cs typeface="Arial"/>
                <a:sym typeface="Arial"/>
              </a:defRPr>
            </a:lvl1pPr>
            <a:lvl2pPr indent="-345440" lvl="1" marL="914400" algn="just">
              <a:lnSpc>
                <a:spcPct val="100000"/>
              </a:lnSpc>
              <a:spcBef>
                <a:spcPts val="600"/>
              </a:spcBef>
              <a:spcAft>
                <a:spcPts val="0"/>
              </a:spcAft>
              <a:buSzPts val="1840"/>
              <a:buChar char="◼"/>
              <a:defRPr sz="2000">
                <a:latin typeface="Arial"/>
                <a:ea typeface="Arial"/>
                <a:cs typeface="Arial"/>
                <a:sym typeface="Arial"/>
              </a:defRPr>
            </a:lvl2pPr>
            <a:lvl3pPr indent="-333756" lvl="2" marL="1371600" algn="just">
              <a:lnSpc>
                <a:spcPct val="100000"/>
              </a:lnSpc>
              <a:spcBef>
                <a:spcPts val="600"/>
              </a:spcBef>
              <a:spcAft>
                <a:spcPts val="0"/>
              </a:spcAft>
              <a:buSzPts val="1656"/>
              <a:buChar char="◼"/>
              <a:defRPr sz="1800">
                <a:latin typeface="Arial"/>
                <a:ea typeface="Arial"/>
                <a:cs typeface="Arial"/>
                <a:sym typeface="Arial"/>
              </a:defRPr>
            </a:lvl3pPr>
            <a:lvl4pPr indent="-322072" lvl="3" marL="1828800" algn="just">
              <a:lnSpc>
                <a:spcPct val="100000"/>
              </a:lnSpc>
              <a:spcBef>
                <a:spcPts val="600"/>
              </a:spcBef>
              <a:spcAft>
                <a:spcPts val="0"/>
              </a:spcAft>
              <a:buSzPts val="1472"/>
              <a:buChar char="◼"/>
              <a:defRPr sz="1600">
                <a:latin typeface="Arial"/>
                <a:ea typeface="Arial"/>
                <a:cs typeface="Arial"/>
                <a:sym typeface="Arial"/>
              </a:defRPr>
            </a:lvl4pPr>
            <a:lvl5pPr indent="-322072" lvl="4" marL="2286000" algn="just">
              <a:lnSpc>
                <a:spcPct val="100000"/>
              </a:lnSpc>
              <a:spcBef>
                <a:spcPts val="600"/>
              </a:spcBef>
              <a:spcAft>
                <a:spcPts val="0"/>
              </a:spcAft>
              <a:buSzPts val="1472"/>
              <a:buChar char="◼"/>
              <a:defRPr sz="1600">
                <a:latin typeface="Arial"/>
                <a:ea typeface="Arial"/>
                <a:cs typeface="Arial"/>
                <a:sym typeface="Arial"/>
              </a:defRPr>
            </a:lvl5pPr>
            <a:lvl6pPr indent="-333756" lvl="5" marL="2743200" algn="l">
              <a:lnSpc>
                <a:spcPct val="100000"/>
              </a:lnSpc>
              <a:spcBef>
                <a:spcPts val="600"/>
              </a:spcBef>
              <a:spcAft>
                <a:spcPts val="0"/>
              </a:spcAft>
              <a:buSzPts val="1656"/>
              <a:buChar char="◼"/>
              <a:defRPr/>
            </a:lvl6pPr>
            <a:lvl7pPr indent="-333756" lvl="6" marL="3200400" algn="l">
              <a:lnSpc>
                <a:spcPct val="100000"/>
              </a:lnSpc>
              <a:spcBef>
                <a:spcPts val="600"/>
              </a:spcBef>
              <a:spcAft>
                <a:spcPts val="0"/>
              </a:spcAft>
              <a:buSzPts val="1656"/>
              <a:buChar char="◼"/>
              <a:defRPr/>
            </a:lvl7pPr>
            <a:lvl8pPr indent="-333756" lvl="7" marL="3657600" algn="l">
              <a:lnSpc>
                <a:spcPct val="100000"/>
              </a:lnSpc>
              <a:spcBef>
                <a:spcPts val="600"/>
              </a:spcBef>
              <a:spcAft>
                <a:spcPts val="0"/>
              </a:spcAft>
              <a:buSzPts val="1656"/>
              <a:buChar char="◼"/>
              <a:defRPr/>
            </a:lvl8pPr>
            <a:lvl9pPr indent="-333756" lvl="8" marL="4114800" algn="l">
              <a:lnSpc>
                <a:spcPct val="100000"/>
              </a:lnSpc>
              <a:spcBef>
                <a:spcPts val="600"/>
              </a:spcBef>
              <a:spcAft>
                <a:spcPts val="600"/>
              </a:spcAft>
              <a:buSzPts val="1656"/>
              <a:buChar char="◼"/>
              <a:defRPr/>
            </a:lvl9pPr>
          </a:lstStyle>
          <a:p/>
        </p:txBody>
      </p:sp>
      <p:sp>
        <p:nvSpPr>
          <p:cNvPr id="28" name="Google Shape;28;p11"/>
          <p:cNvSpPr txBox="1"/>
          <p:nvPr>
            <p:ph idx="10" type="dt"/>
          </p:nvPr>
        </p:nvSpPr>
        <p:spPr>
          <a:xfrm>
            <a:off x="7605951" y="6423914"/>
            <a:ext cx="2844799" cy="365125"/>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11"/>
          <p:cNvSpPr txBox="1"/>
          <p:nvPr>
            <p:ph idx="11" type="ftr"/>
          </p:nvPr>
        </p:nvSpPr>
        <p:spPr>
          <a:xfrm>
            <a:off x="581192" y="6423914"/>
            <a:ext cx="691721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11"/>
          <p:cNvSpPr txBox="1"/>
          <p:nvPr>
            <p:ph idx="12" type="sldNum"/>
          </p:nvPr>
        </p:nvSpPr>
        <p:spPr>
          <a:xfrm>
            <a:off x="10558300" y="6423914"/>
            <a:ext cx="105251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losing">
  <p:cSld name="Closing">
    <p:spTree>
      <p:nvGrpSpPr>
        <p:cNvPr id="31" name="Shape 31"/>
        <p:cNvGrpSpPr/>
        <p:nvPr/>
      </p:nvGrpSpPr>
      <p:grpSpPr>
        <a:xfrm>
          <a:off x="0" y="0"/>
          <a:ext cx="0" cy="0"/>
          <a:chOff x="0" y="0"/>
          <a:chExt cx="0" cy="0"/>
        </a:xfrm>
      </p:grpSpPr>
      <p:sp>
        <p:nvSpPr>
          <p:cNvPr id="32" name="Google Shape;32;p12"/>
          <p:cNvSpPr txBox="1"/>
          <p:nvPr>
            <p:ph type="title"/>
          </p:nvPr>
        </p:nvSpPr>
        <p:spPr>
          <a:xfrm>
            <a:off x="462151" y="666984"/>
            <a:ext cx="3672970" cy="2125911"/>
          </a:xfrm>
          <a:prstGeom prst="rect">
            <a:avLst/>
          </a:prstGeom>
          <a:noFill/>
          <a:ln>
            <a:noFill/>
          </a:ln>
        </p:spPr>
        <p:txBody>
          <a:bodyPr anchorCtr="0" anchor="b" bIns="45700" lIns="91425" spcFirstLastPara="1" rIns="91425" wrap="square" tIns="45700">
            <a:noAutofit/>
          </a:bodyPr>
          <a:lstStyle>
            <a:lvl1pPr lvl="0" algn="l">
              <a:lnSpc>
                <a:spcPct val="100000"/>
              </a:lnSpc>
              <a:spcBef>
                <a:spcPts val="0"/>
              </a:spcBef>
              <a:spcAft>
                <a:spcPts val="0"/>
              </a:spcAft>
              <a:buClr>
                <a:srgbClr val="3F3F3F"/>
              </a:buClr>
              <a:buSzPts val="2800"/>
              <a:buFont typeface="Gill Sans"/>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 name="Google Shape;33;p12"/>
          <p:cNvSpPr txBox="1"/>
          <p:nvPr>
            <p:ph idx="1" type="body"/>
          </p:nvPr>
        </p:nvSpPr>
        <p:spPr>
          <a:xfrm>
            <a:off x="462151" y="2862479"/>
            <a:ext cx="3672970" cy="3491849"/>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360"/>
              </a:spcBef>
              <a:spcAft>
                <a:spcPts val="0"/>
              </a:spcAft>
              <a:buSzPts val="1656"/>
              <a:buNone/>
              <a:defRPr/>
            </a:lvl1pPr>
            <a:lvl2pPr indent="-333756" lvl="1" marL="914400" algn="l">
              <a:lnSpc>
                <a:spcPct val="100000"/>
              </a:lnSpc>
              <a:spcBef>
                <a:spcPts val="600"/>
              </a:spcBef>
              <a:spcAft>
                <a:spcPts val="0"/>
              </a:spcAft>
              <a:buSzPts val="1656"/>
              <a:buChar char="◼"/>
              <a:defRPr/>
            </a:lvl2pPr>
            <a:lvl3pPr indent="-333756" lvl="2" marL="1371600" algn="l">
              <a:lnSpc>
                <a:spcPct val="100000"/>
              </a:lnSpc>
              <a:spcBef>
                <a:spcPts val="600"/>
              </a:spcBef>
              <a:spcAft>
                <a:spcPts val="0"/>
              </a:spcAft>
              <a:buSzPts val="1656"/>
              <a:buChar char="◼"/>
              <a:defRPr/>
            </a:lvl3pPr>
            <a:lvl4pPr indent="-333756" lvl="3" marL="1828800" algn="l">
              <a:lnSpc>
                <a:spcPct val="100000"/>
              </a:lnSpc>
              <a:spcBef>
                <a:spcPts val="600"/>
              </a:spcBef>
              <a:spcAft>
                <a:spcPts val="0"/>
              </a:spcAft>
              <a:buSzPts val="1656"/>
              <a:buChar char="◼"/>
              <a:defRPr/>
            </a:lvl4pPr>
            <a:lvl5pPr indent="-333756" lvl="4" marL="2286000" algn="l">
              <a:lnSpc>
                <a:spcPct val="100000"/>
              </a:lnSpc>
              <a:spcBef>
                <a:spcPts val="600"/>
              </a:spcBef>
              <a:spcAft>
                <a:spcPts val="0"/>
              </a:spcAft>
              <a:buSzPts val="1656"/>
              <a:buChar char="◼"/>
              <a:defRPr/>
            </a:lvl5pPr>
            <a:lvl6pPr indent="-333756" lvl="5" marL="2743200" algn="l">
              <a:lnSpc>
                <a:spcPct val="100000"/>
              </a:lnSpc>
              <a:spcBef>
                <a:spcPts val="600"/>
              </a:spcBef>
              <a:spcAft>
                <a:spcPts val="0"/>
              </a:spcAft>
              <a:buSzPts val="1656"/>
              <a:buChar char="◼"/>
              <a:defRPr/>
            </a:lvl6pPr>
            <a:lvl7pPr indent="-333756" lvl="6" marL="3200400" algn="l">
              <a:lnSpc>
                <a:spcPct val="100000"/>
              </a:lnSpc>
              <a:spcBef>
                <a:spcPts val="600"/>
              </a:spcBef>
              <a:spcAft>
                <a:spcPts val="0"/>
              </a:spcAft>
              <a:buSzPts val="1656"/>
              <a:buChar char="◼"/>
              <a:defRPr/>
            </a:lvl7pPr>
            <a:lvl8pPr indent="-333756" lvl="7" marL="3657600" algn="l">
              <a:lnSpc>
                <a:spcPct val="100000"/>
              </a:lnSpc>
              <a:spcBef>
                <a:spcPts val="600"/>
              </a:spcBef>
              <a:spcAft>
                <a:spcPts val="0"/>
              </a:spcAft>
              <a:buSzPts val="1656"/>
              <a:buChar char="◼"/>
              <a:defRPr/>
            </a:lvl8pPr>
            <a:lvl9pPr indent="-333756" lvl="8" marL="4114800" algn="l">
              <a:lnSpc>
                <a:spcPct val="100000"/>
              </a:lnSpc>
              <a:spcBef>
                <a:spcPts val="600"/>
              </a:spcBef>
              <a:spcAft>
                <a:spcPts val="600"/>
              </a:spcAft>
              <a:buSzPts val="1656"/>
              <a:buChar char="◼"/>
              <a:defRPr/>
            </a:lvl9pPr>
          </a:lstStyle>
          <a:p/>
        </p:txBody>
      </p:sp>
      <p:sp>
        <p:nvSpPr>
          <p:cNvPr id="34" name="Google Shape;34;p12"/>
          <p:cNvSpPr/>
          <p:nvPr>
            <p:ph idx="2" type="pic"/>
          </p:nvPr>
        </p:nvSpPr>
        <p:spPr>
          <a:xfrm>
            <a:off x="4231970" y="666985"/>
            <a:ext cx="7497880" cy="5687344"/>
          </a:xfrm>
          <a:prstGeom prst="rect">
            <a:avLst/>
          </a:prstGeom>
          <a:solidFill>
            <a:schemeClr val="accent2"/>
          </a:solidFill>
          <a:ln>
            <a:noFill/>
          </a:ln>
        </p:spPr>
      </p:sp>
      <p:sp>
        <p:nvSpPr>
          <p:cNvPr id="35" name="Google Shape;35;p12"/>
          <p:cNvSpPr txBox="1"/>
          <p:nvPr>
            <p:ph idx="10" type="dt"/>
          </p:nvPr>
        </p:nvSpPr>
        <p:spPr>
          <a:xfrm>
            <a:off x="7605951" y="6423914"/>
            <a:ext cx="2844799" cy="365125"/>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12"/>
          <p:cNvSpPr txBox="1"/>
          <p:nvPr>
            <p:ph idx="11" type="ftr"/>
          </p:nvPr>
        </p:nvSpPr>
        <p:spPr>
          <a:xfrm>
            <a:off x="581192" y="6423914"/>
            <a:ext cx="691721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 name="Google Shape;37;p12"/>
          <p:cNvSpPr txBox="1"/>
          <p:nvPr>
            <p:ph idx="12" type="sldNum"/>
          </p:nvPr>
        </p:nvSpPr>
        <p:spPr>
          <a:xfrm>
            <a:off x="10677340" y="6423914"/>
            <a:ext cx="105251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38" name="Shape 38"/>
        <p:cNvGrpSpPr/>
        <p:nvPr/>
      </p:nvGrpSpPr>
      <p:grpSpPr>
        <a:xfrm>
          <a:off x="0" y="0"/>
          <a:ext cx="0" cy="0"/>
          <a:chOff x="0" y="0"/>
          <a:chExt cx="0" cy="0"/>
        </a:xfrm>
      </p:grpSpPr>
      <p:sp>
        <p:nvSpPr>
          <p:cNvPr id="39" name="Google Shape;39;p13"/>
          <p:cNvSpPr/>
          <p:nvPr/>
        </p:nvSpPr>
        <p:spPr>
          <a:xfrm>
            <a:off x="446534" y="3085764"/>
            <a:ext cx="11298932" cy="3338149"/>
          </a:xfrm>
          <a:prstGeom prst="rect">
            <a:avLst/>
          </a:prstGeom>
          <a:solidFill>
            <a:srgbClr val="46535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 name="Google Shape;40;p13"/>
          <p:cNvSpPr txBox="1"/>
          <p:nvPr>
            <p:ph type="ctrTitle"/>
          </p:nvPr>
        </p:nvSpPr>
        <p:spPr>
          <a:xfrm>
            <a:off x="581191" y="1020431"/>
            <a:ext cx="10993549" cy="1475013"/>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rgbClr val="3F3F3F"/>
              </a:buClr>
              <a:buSzPts val="3600"/>
              <a:buFont typeface="Gill Sans"/>
              <a:buNone/>
              <a:defRPr sz="3600">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1" name="Google Shape;41;p13"/>
          <p:cNvSpPr txBox="1"/>
          <p:nvPr>
            <p:ph idx="1" type="subTitle"/>
          </p:nvPr>
        </p:nvSpPr>
        <p:spPr>
          <a:xfrm>
            <a:off x="581194" y="2495445"/>
            <a:ext cx="10993546" cy="590321"/>
          </a:xfrm>
          <a:prstGeom prst="rect">
            <a:avLst/>
          </a:prstGeom>
          <a:noFill/>
          <a:ln>
            <a:noFill/>
          </a:ln>
        </p:spPr>
        <p:txBody>
          <a:bodyPr anchorCtr="0" anchor="t" bIns="45700" lIns="91425" spcFirstLastPara="1" rIns="91425" wrap="square" tIns="45700">
            <a:normAutofit/>
          </a:bodyPr>
          <a:lstStyle>
            <a:lvl1pPr lvl="0" algn="l">
              <a:lnSpc>
                <a:spcPct val="100000"/>
              </a:lnSpc>
              <a:spcBef>
                <a:spcPts val="320"/>
              </a:spcBef>
              <a:spcAft>
                <a:spcPts val="0"/>
              </a:spcAft>
              <a:buSzPts val="1472"/>
              <a:buNone/>
              <a:defRPr sz="1600" cap="none">
                <a:solidFill>
                  <a:schemeClr val="accent1"/>
                </a:solidFill>
              </a:defRPr>
            </a:lvl1pPr>
            <a:lvl2pPr lvl="1" algn="ctr">
              <a:lnSpc>
                <a:spcPct val="100000"/>
              </a:lnSpc>
              <a:spcBef>
                <a:spcPts val="600"/>
              </a:spcBef>
              <a:spcAft>
                <a:spcPts val="0"/>
              </a:spcAft>
              <a:buSzPts val="1472"/>
              <a:buNone/>
              <a:defRPr>
                <a:solidFill>
                  <a:srgbClr val="888888"/>
                </a:solidFill>
              </a:defRPr>
            </a:lvl2pPr>
            <a:lvl3pPr lvl="2" algn="ctr">
              <a:lnSpc>
                <a:spcPct val="100000"/>
              </a:lnSpc>
              <a:spcBef>
                <a:spcPts val="600"/>
              </a:spcBef>
              <a:spcAft>
                <a:spcPts val="0"/>
              </a:spcAft>
              <a:buSzPts val="1288"/>
              <a:buNone/>
              <a:defRPr>
                <a:solidFill>
                  <a:srgbClr val="888888"/>
                </a:solidFill>
              </a:defRPr>
            </a:lvl3pPr>
            <a:lvl4pPr lvl="3" algn="ctr">
              <a:lnSpc>
                <a:spcPct val="100000"/>
              </a:lnSpc>
              <a:spcBef>
                <a:spcPts val="600"/>
              </a:spcBef>
              <a:spcAft>
                <a:spcPts val="0"/>
              </a:spcAft>
              <a:buSzPts val="1104"/>
              <a:buNone/>
              <a:defRPr>
                <a:solidFill>
                  <a:srgbClr val="888888"/>
                </a:solidFill>
              </a:defRPr>
            </a:lvl4pPr>
            <a:lvl5pPr lvl="4" algn="ctr">
              <a:lnSpc>
                <a:spcPct val="100000"/>
              </a:lnSpc>
              <a:spcBef>
                <a:spcPts val="600"/>
              </a:spcBef>
              <a:spcAft>
                <a:spcPts val="0"/>
              </a:spcAft>
              <a:buSzPts val="1104"/>
              <a:buNone/>
              <a:defRPr>
                <a:solidFill>
                  <a:srgbClr val="888888"/>
                </a:solidFill>
              </a:defRPr>
            </a:lvl5pPr>
            <a:lvl6pPr lvl="5" algn="ctr">
              <a:lnSpc>
                <a:spcPct val="100000"/>
              </a:lnSpc>
              <a:spcBef>
                <a:spcPts val="600"/>
              </a:spcBef>
              <a:spcAft>
                <a:spcPts val="0"/>
              </a:spcAft>
              <a:buSzPts val="1104"/>
              <a:buNone/>
              <a:defRPr>
                <a:solidFill>
                  <a:srgbClr val="888888"/>
                </a:solidFill>
              </a:defRPr>
            </a:lvl6pPr>
            <a:lvl7pPr lvl="6" algn="ctr">
              <a:lnSpc>
                <a:spcPct val="100000"/>
              </a:lnSpc>
              <a:spcBef>
                <a:spcPts val="600"/>
              </a:spcBef>
              <a:spcAft>
                <a:spcPts val="0"/>
              </a:spcAft>
              <a:buSzPts val="1104"/>
              <a:buNone/>
              <a:defRPr>
                <a:solidFill>
                  <a:srgbClr val="888888"/>
                </a:solidFill>
              </a:defRPr>
            </a:lvl7pPr>
            <a:lvl8pPr lvl="7" algn="ctr">
              <a:lnSpc>
                <a:spcPct val="100000"/>
              </a:lnSpc>
              <a:spcBef>
                <a:spcPts val="600"/>
              </a:spcBef>
              <a:spcAft>
                <a:spcPts val="0"/>
              </a:spcAft>
              <a:buSzPts val="1104"/>
              <a:buNone/>
              <a:defRPr>
                <a:solidFill>
                  <a:srgbClr val="888888"/>
                </a:solidFill>
              </a:defRPr>
            </a:lvl8pPr>
            <a:lvl9pPr lvl="8" algn="ctr">
              <a:lnSpc>
                <a:spcPct val="100000"/>
              </a:lnSpc>
              <a:spcBef>
                <a:spcPts val="600"/>
              </a:spcBef>
              <a:spcAft>
                <a:spcPts val="600"/>
              </a:spcAft>
              <a:buSzPts val="1104"/>
              <a:buNone/>
              <a:defRPr>
                <a:solidFill>
                  <a:srgbClr val="888888"/>
                </a:solidFill>
              </a:defRPr>
            </a:lvl9pPr>
          </a:lstStyle>
          <a:p/>
        </p:txBody>
      </p:sp>
      <p:sp>
        <p:nvSpPr>
          <p:cNvPr id="42" name="Google Shape;42;p13"/>
          <p:cNvSpPr txBox="1"/>
          <p:nvPr>
            <p:ph idx="10" type="dt"/>
          </p:nvPr>
        </p:nvSpPr>
        <p:spPr>
          <a:xfrm>
            <a:off x="7605951" y="6423914"/>
            <a:ext cx="2844799" cy="365125"/>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13"/>
          <p:cNvSpPr txBox="1"/>
          <p:nvPr>
            <p:ph idx="11" type="ftr"/>
          </p:nvPr>
        </p:nvSpPr>
        <p:spPr>
          <a:xfrm>
            <a:off x="581192" y="6423914"/>
            <a:ext cx="691721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13"/>
          <p:cNvSpPr txBox="1"/>
          <p:nvPr>
            <p:ph idx="12" type="sldNum"/>
          </p:nvPr>
        </p:nvSpPr>
        <p:spPr>
          <a:xfrm>
            <a:off x="10558300" y="6423914"/>
            <a:ext cx="105251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45" name="Shape 45"/>
        <p:cNvGrpSpPr/>
        <p:nvPr/>
      </p:nvGrpSpPr>
      <p:grpSpPr>
        <a:xfrm>
          <a:off x="0" y="0"/>
          <a:ext cx="0" cy="0"/>
          <a:chOff x="0" y="0"/>
          <a:chExt cx="0" cy="0"/>
        </a:xfrm>
      </p:grpSpPr>
      <p:sp>
        <p:nvSpPr>
          <p:cNvPr id="46" name="Google Shape;46;p14"/>
          <p:cNvSpPr/>
          <p:nvPr/>
        </p:nvSpPr>
        <p:spPr>
          <a:xfrm>
            <a:off x="447817" y="5141974"/>
            <a:ext cx="11290860" cy="1258827"/>
          </a:xfrm>
          <a:prstGeom prst="rect">
            <a:avLst/>
          </a:prstGeom>
          <a:solidFill>
            <a:srgbClr val="46535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 name="Google Shape;47;p14"/>
          <p:cNvSpPr txBox="1"/>
          <p:nvPr>
            <p:ph type="title"/>
          </p:nvPr>
        </p:nvSpPr>
        <p:spPr>
          <a:xfrm>
            <a:off x="581193" y="2393950"/>
            <a:ext cx="11029615" cy="2147467"/>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rgbClr val="3F3F3F"/>
              </a:buClr>
              <a:buSzPts val="3600"/>
              <a:buFont typeface="Gill Sans"/>
              <a:buNone/>
              <a:defRPr b="0" sz="3600" cap="none">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14"/>
          <p:cNvSpPr txBox="1"/>
          <p:nvPr>
            <p:ph idx="1" type="body"/>
          </p:nvPr>
        </p:nvSpPr>
        <p:spPr>
          <a:xfrm>
            <a:off x="581192" y="4541417"/>
            <a:ext cx="11029615" cy="600556"/>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360"/>
              </a:spcBef>
              <a:spcAft>
                <a:spcPts val="0"/>
              </a:spcAft>
              <a:buSzPts val="1656"/>
              <a:buNone/>
              <a:defRPr sz="1800" cap="none">
                <a:solidFill>
                  <a:schemeClr val="accent1"/>
                </a:solidFill>
              </a:defRPr>
            </a:lvl1pPr>
            <a:lvl2pPr indent="-228600" lvl="1" marL="914400" algn="l">
              <a:lnSpc>
                <a:spcPct val="100000"/>
              </a:lnSpc>
              <a:spcBef>
                <a:spcPts val="600"/>
              </a:spcBef>
              <a:spcAft>
                <a:spcPts val="0"/>
              </a:spcAft>
              <a:buSzPts val="1656"/>
              <a:buNone/>
              <a:defRPr sz="1800">
                <a:solidFill>
                  <a:srgbClr val="888888"/>
                </a:solidFill>
              </a:defRPr>
            </a:lvl2pPr>
            <a:lvl3pPr indent="-228600" lvl="2" marL="1371600" algn="l">
              <a:lnSpc>
                <a:spcPct val="100000"/>
              </a:lnSpc>
              <a:spcBef>
                <a:spcPts val="600"/>
              </a:spcBef>
              <a:spcAft>
                <a:spcPts val="0"/>
              </a:spcAft>
              <a:buSzPts val="1472"/>
              <a:buNone/>
              <a:defRPr sz="1600">
                <a:solidFill>
                  <a:srgbClr val="888888"/>
                </a:solidFill>
              </a:defRPr>
            </a:lvl3pPr>
            <a:lvl4pPr indent="-228600" lvl="3" marL="1828800" algn="l">
              <a:lnSpc>
                <a:spcPct val="100000"/>
              </a:lnSpc>
              <a:spcBef>
                <a:spcPts val="600"/>
              </a:spcBef>
              <a:spcAft>
                <a:spcPts val="0"/>
              </a:spcAft>
              <a:buSzPts val="1288"/>
              <a:buNone/>
              <a:defRPr sz="1400">
                <a:solidFill>
                  <a:srgbClr val="888888"/>
                </a:solidFill>
              </a:defRPr>
            </a:lvl4pPr>
            <a:lvl5pPr indent="-228600" lvl="4" marL="2286000" algn="l">
              <a:lnSpc>
                <a:spcPct val="100000"/>
              </a:lnSpc>
              <a:spcBef>
                <a:spcPts val="600"/>
              </a:spcBef>
              <a:spcAft>
                <a:spcPts val="0"/>
              </a:spcAft>
              <a:buSzPts val="1288"/>
              <a:buNone/>
              <a:defRPr sz="1400">
                <a:solidFill>
                  <a:srgbClr val="888888"/>
                </a:solidFill>
              </a:defRPr>
            </a:lvl5pPr>
            <a:lvl6pPr indent="-228600" lvl="5" marL="2743200" algn="l">
              <a:lnSpc>
                <a:spcPct val="100000"/>
              </a:lnSpc>
              <a:spcBef>
                <a:spcPts val="600"/>
              </a:spcBef>
              <a:spcAft>
                <a:spcPts val="0"/>
              </a:spcAft>
              <a:buSzPts val="1288"/>
              <a:buNone/>
              <a:defRPr sz="1400">
                <a:solidFill>
                  <a:srgbClr val="888888"/>
                </a:solidFill>
              </a:defRPr>
            </a:lvl6pPr>
            <a:lvl7pPr indent="-228600" lvl="6" marL="3200400" algn="l">
              <a:lnSpc>
                <a:spcPct val="100000"/>
              </a:lnSpc>
              <a:spcBef>
                <a:spcPts val="600"/>
              </a:spcBef>
              <a:spcAft>
                <a:spcPts val="0"/>
              </a:spcAft>
              <a:buSzPts val="1288"/>
              <a:buNone/>
              <a:defRPr sz="1400">
                <a:solidFill>
                  <a:srgbClr val="888888"/>
                </a:solidFill>
              </a:defRPr>
            </a:lvl7pPr>
            <a:lvl8pPr indent="-228600" lvl="7" marL="3657600" algn="l">
              <a:lnSpc>
                <a:spcPct val="100000"/>
              </a:lnSpc>
              <a:spcBef>
                <a:spcPts val="600"/>
              </a:spcBef>
              <a:spcAft>
                <a:spcPts val="0"/>
              </a:spcAft>
              <a:buSzPts val="1288"/>
              <a:buNone/>
              <a:defRPr sz="1400">
                <a:solidFill>
                  <a:srgbClr val="888888"/>
                </a:solidFill>
              </a:defRPr>
            </a:lvl8pPr>
            <a:lvl9pPr indent="-228600" lvl="8" marL="4114800" algn="l">
              <a:lnSpc>
                <a:spcPct val="100000"/>
              </a:lnSpc>
              <a:spcBef>
                <a:spcPts val="600"/>
              </a:spcBef>
              <a:spcAft>
                <a:spcPts val="600"/>
              </a:spcAft>
              <a:buSzPts val="1288"/>
              <a:buNone/>
              <a:defRPr sz="1400">
                <a:solidFill>
                  <a:srgbClr val="888888"/>
                </a:solidFill>
              </a:defRPr>
            </a:lvl9pPr>
          </a:lstStyle>
          <a:p/>
        </p:txBody>
      </p:sp>
      <p:sp>
        <p:nvSpPr>
          <p:cNvPr id="49" name="Google Shape;49;p14"/>
          <p:cNvSpPr txBox="1"/>
          <p:nvPr>
            <p:ph idx="10" type="dt"/>
          </p:nvPr>
        </p:nvSpPr>
        <p:spPr>
          <a:xfrm>
            <a:off x="7605951" y="6423914"/>
            <a:ext cx="2844799" cy="365125"/>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0" name="Google Shape;50;p14"/>
          <p:cNvSpPr txBox="1"/>
          <p:nvPr>
            <p:ph idx="11" type="ftr"/>
          </p:nvPr>
        </p:nvSpPr>
        <p:spPr>
          <a:xfrm>
            <a:off x="581192" y="6423914"/>
            <a:ext cx="691721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14"/>
          <p:cNvSpPr txBox="1"/>
          <p:nvPr>
            <p:ph idx="12" type="sldNum"/>
          </p:nvPr>
        </p:nvSpPr>
        <p:spPr>
          <a:xfrm>
            <a:off x="10558300" y="6423914"/>
            <a:ext cx="105251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52" name="Shape 52"/>
        <p:cNvGrpSpPr/>
        <p:nvPr/>
      </p:nvGrpSpPr>
      <p:grpSpPr>
        <a:xfrm>
          <a:off x="0" y="0"/>
          <a:ext cx="0" cy="0"/>
          <a:chOff x="0" y="0"/>
          <a:chExt cx="0" cy="0"/>
        </a:xfrm>
      </p:grpSpPr>
      <p:sp>
        <p:nvSpPr>
          <p:cNvPr id="53" name="Google Shape;53;p15"/>
          <p:cNvSpPr txBox="1"/>
          <p:nvPr>
            <p:ph type="title"/>
          </p:nvPr>
        </p:nvSpPr>
        <p:spPr>
          <a:xfrm>
            <a:off x="581193" y="729658"/>
            <a:ext cx="11029616" cy="988332"/>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rgbClr val="3F3F3F"/>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4" name="Google Shape;54;p15"/>
          <p:cNvSpPr txBox="1"/>
          <p:nvPr>
            <p:ph idx="1" type="body"/>
          </p:nvPr>
        </p:nvSpPr>
        <p:spPr>
          <a:xfrm>
            <a:off x="581193" y="2228003"/>
            <a:ext cx="5194767" cy="3633047"/>
          </a:xfrm>
          <a:prstGeom prst="rect">
            <a:avLst/>
          </a:prstGeom>
          <a:noFill/>
          <a:ln>
            <a:noFill/>
          </a:ln>
        </p:spPr>
        <p:txBody>
          <a:bodyPr anchorCtr="0" anchor="ctr" bIns="45700" lIns="91425" spcFirstLastPara="1" rIns="91425" wrap="square" tIns="45700">
            <a:normAutofit/>
          </a:bodyPr>
          <a:lstStyle>
            <a:lvl1pPr indent="-333756" lvl="0" marL="457200" algn="l">
              <a:lnSpc>
                <a:spcPct val="100000"/>
              </a:lnSpc>
              <a:spcBef>
                <a:spcPts val="360"/>
              </a:spcBef>
              <a:spcAft>
                <a:spcPts val="0"/>
              </a:spcAft>
              <a:buSzPts val="1656"/>
              <a:buChar char="◼"/>
              <a:defRPr/>
            </a:lvl1pPr>
            <a:lvl2pPr indent="-333756" lvl="1" marL="914400" algn="l">
              <a:lnSpc>
                <a:spcPct val="100000"/>
              </a:lnSpc>
              <a:spcBef>
                <a:spcPts val="600"/>
              </a:spcBef>
              <a:spcAft>
                <a:spcPts val="0"/>
              </a:spcAft>
              <a:buSzPts val="1656"/>
              <a:buChar char="◼"/>
              <a:defRPr/>
            </a:lvl2pPr>
            <a:lvl3pPr indent="-333756" lvl="2" marL="1371600" algn="l">
              <a:lnSpc>
                <a:spcPct val="100000"/>
              </a:lnSpc>
              <a:spcBef>
                <a:spcPts val="600"/>
              </a:spcBef>
              <a:spcAft>
                <a:spcPts val="0"/>
              </a:spcAft>
              <a:buSzPts val="1656"/>
              <a:buChar char="◼"/>
              <a:defRPr/>
            </a:lvl3pPr>
            <a:lvl4pPr indent="-333756" lvl="3" marL="1828800" algn="l">
              <a:lnSpc>
                <a:spcPct val="100000"/>
              </a:lnSpc>
              <a:spcBef>
                <a:spcPts val="600"/>
              </a:spcBef>
              <a:spcAft>
                <a:spcPts val="0"/>
              </a:spcAft>
              <a:buSzPts val="1656"/>
              <a:buChar char="◼"/>
              <a:defRPr/>
            </a:lvl4pPr>
            <a:lvl5pPr indent="-333756" lvl="4" marL="2286000" algn="l">
              <a:lnSpc>
                <a:spcPct val="100000"/>
              </a:lnSpc>
              <a:spcBef>
                <a:spcPts val="600"/>
              </a:spcBef>
              <a:spcAft>
                <a:spcPts val="0"/>
              </a:spcAft>
              <a:buSzPts val="1656"/>
              <a:buChar char="◼"/>
              <a:defRPr/>
            </a:lvl5pPr>
            <a:lvl6pPr indent="-333756" lvl="5" marL="2743200" algn="l">
              <a:lnSpc>
                <a:spcPct val="100000"/>
              </a:lnSpc>
              <a:spcBef>
                <a:spcPts val="600"/>
              </a:spcBef>
              <a:spcAft>
                <a:spcPts val="0"/>
              </a:spcAft>
              <a:buSzPts val="1656"/>
              <a:buChar char="◼"/>
              <a:defRPr/>
            </a:lvl6pPr>
            <a:lvl7pPr indent="-333756" lvl="6" marL="3200400" algn="l">
              <a:lnSpc>
                <a:spcPct val="100000"/>
              </a:lnSpc>
              <a:spcBef>
                <a:spcPts val="600"/>
              </a:spcBef>
              <a:spcAft>
                <a:spcPts val="0"/>
              </a:spcAft>
              <a:buSzPts val="1656"/>
              <a:buChar char="◼"/>
              <a:defRPr/>
            </a:lvl7pPr>
            <a:lvl8pPr indent="-333756" lvl="7" marL="3657600" algn="l">
              <a:lnSpc>
                <a:spcPct val="100000"/>
              </a:lnSpc>
              <a:spcBef>
                <a:spcPts val="600"/>
              </a:spcBef>
              <a:spcAft>
                <a:spcPts val="0"/>
              </a:spcAft>
              <a:buSzPts val="1656"/>
              <a:buChar char="◼"/>
              <a:defRPr/>
            </a:lvl8pPr>
            <a:lvl9pPr indent="-333756" lvl="8" marL="4114800" algn="l">
              <a:lnSpc>
                <a:spcPct val="100000"/>
              </a:lnSpc>
              <a:spcBef>
                <a:spcPts val="600"/>
              </a:spcBef>
              <a:spcAft>
                <a:spcPts val="600"/>
              </a:spcAft>
              <a:buSzPts val="1656"/>
              <a:buChar char="◼"/>
              <a:defRPr/>
            </a:lvl9pPr>
          </a:lstStyle>
          <a:p/>
        </p:txBody>
      </p:sp>
      <p:sp>
        <p:nvSpPr>
          <p:cNvPr id="55" name="Google Shape;55;p15"/>
          <p:cNvSpPr txBox="1"/>
          <p:nvPr>
            <p:ph idx="2" type="body"/>
          </p:nvPr>
        </p:nvSpPr>
        <p:spPr>
          <a:xfrm>
            <a:off x="6416039" y="2228003"/>
            <a:ext cx="5194769" cy="3633047"/>
          </a:xfrm>
          <a:prstGeom prst="rect">
            <a:avLst/>
          </a:prstGeom>
          <a:noFill/>
          <a:ln>
            <a:noFill/>
          </a:ln>
        </p:spPr>
        <p:txBody>
          <a:bodyPr anchorCtr="0" anchor="ctr" bIns="45700" lIns="91425" spcFirstLastPara="1" rIns="91425" wrap="square" tIns="45700">
            <a:normAutofit/>
          </a:bodyPr>
          <a:lstStyle>
            <a:lvl1pPr indent="-333756" lvl="0" marL="457200" algn="l">
              <a:lnSpc>
                <a:spcPct val="100000"/>
              </a:lnSpc>
              <a:spcBef>
                <a:spcPts val="360"/>
              </a:spcBef>
              <a:spcAft>
                <a:spcPts val="0"/>
              </a:spcAft>
              <a:buSzPts val="1656"/>
              <a:buChar char="◼"/>
              <a:defRPr/>
            </a:lvl1pPr>
            <a:lvl2pPr indent="-333756" lvl="1" marL="914400" algn="l">
              <a:lnSpc>
                <a:spcPct val="100000"/>
              </a:lnSpc>
              <a:spcBef>
                <a:spcPts val="600"/>
              </a:spcBef>
              <a:spcAft>
                <a:spcPts val="0"/>
              </a:spcAft>
              <a:buSzPts val="1656"/>
              <a:buChar char="◼"/>
              <a:defRPr/>
            </a:lvl2pPr>
            <a:lvl3pPr indent="-333756" lvl="2" marL="1371600" algn="l">
              <a:lnSpc>
                <a:spcPct val="100000"/>
              </a:lnSpc>
              <a:spcBef>
                <a:spcPts val="600"/>
              </a:spcBef>
              <a:spcAft>
                <a:spcPts val="0"/>
              </a:spcAft>
              <a:buSzPts val="1656"/>
              <a:buChar char="◼"/>
              <a:defRPr/>
            </a:lvl3pPr>
            <a:lvl4pPr indent="-333756" lvl="3" marL="1828800" algn="l">
              <a:lnSpc>
                <a:spcPct val="100000"/>
              </a:lnSpc>
              <a:spcBef>
                <a:spcPts val="600"/>
              </a:spcBef>
              <a:spcAft>
                <a:spcPts val="0"/>
              </a:spcAft>
              <a:buSzPts val="1656"/>
              <a:buChar char="◼"/>
              <a:defRPr/>
            </a:lvl4pPr>
            <a:lvl5pPr indent="-333756" lvl="4" marL="2286000" algn="l">
              <a:lnSpc>
                <a:spcPct val="100000"/>
              </a:lnSpc>
              <a:spcBef>
                <a:spcPts val="600"/>
              </a:spcBef>
              <a:spcAft>
                <a:spcPts val="0"/>
              </a:spcAft>
              <a:buSzPts val="1656"/>
              <a:buChar char="◼"/>
              <a:defRPr/>
            </a:lvl5pPr>
            <a:lvl6pPr indent="-333756" lvl="5" marL="2743200" algn="l">
              <a:lnSpc>
                <a:spcPct val="100000"/>
              </a:lnSpc>
              <a:spcBef>
                <a:spcPts val="600"/>
              </a:spcBef>
              <a:spcAft>
                <a:spcPts val="0"/>
              </a:spcAft>
              <a:buSzPts val="1656"/>
              <a:buChar char="◼"/>
              <a:defRPr/>
            </a:lvl6pPr>
            <a:lvl7pPr indent="-333756" lvl="6" marL="3200400" algn="l">
              <a:lnSpc>
                <a:spcPct val="100000"/>
              </a:lnSpc>
              <a:spcBef>
                <a:spcPts val="600"/>
              </a:spcBef>
              <a:spcAft>
                <a:spcPts val="0"/>
              </a:spcAft>
              <a:buSzPts val="1656"/>
              <a:buChar char="◼"/>
              <a:defRPr/>
            </a:lvl7pPr>
            <a:lvl8pPr indent="-333756" lvl="7" marL="3657600" algn="l">
              <a:lnSpc>
                <a:spcPct val="100000"/>
              </a:lnSpc>
              <a:spcBef>
                <a:spcPts val="600"/>
              </a:spcBef>
              <a:spcAft>
                <a:spcPts val="0"/>
              </a:spcAft>
              <a:buSzPts val="1656"/>
              <a:buChar char="◼"/>
              <a:defRPr/>
            </a:lvl8pPr>
            <a:lvl9pPr indent="-333756" lvl="8" marL="4114800" algn="l">
              <a:lnSpc>
                <a:spcPct val="100000"/>
              </a:lnSpc>
              <a:spcBef>
                <a:spcPts val="600"/>
              </a:spcBef>
              <a:spcAft>
                <a:spcPts val="600"/>
              </a:spcAft>
              <a:buSzPts val="1656"/>
              <a:buChar char="◼"/>
              <a:defRPr/>
            </a:lvl9pPr>
          </a:lstStyle>
          <a:p/>
        </p:txBody>
      </p:sp>
      <p:sp>
        <p:nvSpPr>
          <p:cNvPr id="56" name="Google Shape;56;p15"/>
          <p:cNvSpPr txBox="1"/>
          <p:nvPr>
            <p:ph idx="10" type="dt"/>
          </p:nvPr>
        </p:nvSpPr>
        <p:spPr>
          <a:xfrm>
            <a:off x="7605951" y="6423914"/>
            <a:ext cx="2844799" cy="365125"/>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15"/>
          <p:cNvSpPr txBox="1"/>
          <p:nvPr>
            <p:ph idx="11" type="ftr"/>
          </p:nvPr>
        </p:nvSpPr>
        <p:spPr>
          <a:xfrm>
            <a:off x="581192" y="6423914"/>
            <a:ext cx="691721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8" name="Google Shape;58;p15"/>
          <p:cNvSpPr txBox="1"/>
          <p:nvPr>
            <p:ph idx="12" type="sldNum"/>
          </p:nvPr>
        </p:nvSpPr>
        <p:spPr>
          <a:xfrm>
            <a:off x="10558300" y="6423914"/>
            <a:ext cx="105251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59" name="Shape 59"/>
        <p:cNvGrpSpPr/>
        <p:nvPr/>
      </p:nvGrpSpPr>
      <p:grpSpPr>
        <a:xfrm>
          <a:off x="0" y="0"/>
          <a:ext cx="0" cy="0"/>
          <a:chOff x="0" y="0"/>
          <a:chExt cx="0" cy="0"/>
        </a:xfrm>
      </p:grpSpPr>
      <p:sp>
        <p:nvSpPr>
          <p:cNvPr id="60" name="Google Shape;60;p16"/>
          <p:cNvSpPr txBox="1"/>
          <p:nvPr>
            <p:ph type="title"/>
          </p:nvPr>
        </p:nvSpPr>
        <p:spPr>
          <a:xfrm>
            <a:off x="581193" y="729658"/>
            <a:ext cx="11029616" cy="988332"/>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rgbClr val="3F3F3F"/>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1" name="Google Shape;61;p16"/>
          <p:cNvSpPr txBox="1"/>
          <p:nvPr>
            <p:ph idx="1" type="body"/>
          </p:nvPr>
        </p:nvSpPr>
        <p:spPr>
          <a:xfrm>
            <a:off x="581191" y="2250891"/>
            <a:ext cx="5194769" cy="557784"/>
          </a:xfrm>
          <a:prstGeom prst="rect">
            <a:avLst/>
          </a:prstGeom>
          <a:noFill/>
          <a:ln>
            <a:noFill/>
          </a:ln>
        </p:spPr>
        <p:txBody>
          <a:bodyPr anchorCtr="0" anchor="ctr" bIns="45700" lIns="91425" spcFirstLastPara="1" rIns="91425" wrap="square" tIns="45700">
            <a:noAutofit/>
          </a:bodyPr>
          <a:lstStyle>
            <a:lvl1pPr indent="-228600" lvl="0" marL="457200" algn="l">
              <a:lnSpc>
                <a:spcPct val="100000"/>
              </a:lnSpc>
              <a:spcBef>
                <a:spcPts val="400"/>
              </a:spcBef>
              <a:spcAft>
                <a:spcPts val="0"/>
              </a:spcAft>
              <a:buSzPts val="1840"/>
              <a:buNone/>
              <a:defRPr b="0" sz="2000">
                <a:solidFill>
                  <a:srgbClr val="3F3F3F"/>
                </a:solidFill>
              </a:defRPr>
            </a:lvl1pPr>
            <a:lvl2pPr indent="-228600" lvl="1" marL="914400" algn="l">
              <a:lnSpc>
                <a:spcPct val="100000"/>
              </a:lnSpc>
              <a:spcBef>
                <a:spcPts val="600"/>
              </a:spcBef>
              <a:spcAft>
                <a:spcPts val="0"/>
              </a:spcAft>
              <a:buSzPts val="1840"/>
              <a:buNone/>
              <a:defRPr b="1" sz="2000"/>
            </a:lvl2pPr>
            <a:lvl3pPr indent="-228600" lvl="2" marL="1371600" algn="l">
              <a:lnSpc>
                <a:spcPct val="100000"/>
              </a:lnSpc>
              <a:spcBef>
                <a:spcPts val="600"/>
              </a:spcBef>
              <a:spcAft>
                <a:spcPts val="0"/>
              </a:spcAft>
              <a:buSzPts val="1656"/>
              <a:buNone/>
              <a:defRPr b="1" sz="1800"/>
            </a:lvl3pPr>
            <a:lvl4pPr indent="-228600" lvl="3" marL="1828800" algn="l">
              <a:lnSpc>
                <a:spcPct val="100000"/>
              </a:lnSpc>
              <a:spcBef>
                <a:spcPts val="600"/>
              </a:spcBef>
              <a:spcAft>
                <a:spcPts val="0"/>
              </a:spcAft>
              <a:buSzPts val="1472"/>
              <a:buNone/>
              <a:defRPr b="1" sz="1600"/>
            </a:lvl4pPr>
            <a:lvl5pPr indent="-228600" lvl="4" marL="2286000" algn="l">
              <a:lnSpc>
                <a:spcPct val="100000"/>
              </a:lnSpc>
              <a:spcBef>
                <a:spcPts val="600"/>
              </a:spcBef>
              <a:spcAft>
                <a:spcPts val="0"/>
              </a:spcAft>
              <a:buSzPts val="1472"/>
              <a:buNone/>
              <a:defRPr b="1" sz="1600"/>
            </a:lvl5pPr>
            <a:lvl6pPr indent="-228600" lvl="5" marL="2743200" algn="l">
              <a:lnSpc>
                <a:spcPct val="100000"/>
              </a:lnSpc>
              <a:spcBef>
                <a:spcPts val="600"/>
              </a:spcBef>
              <a:spcAft>
                <a:spcPts val="0"/>
              </a:spcAft>
              <a:buSzPts val="1472"/>
              <a:buNone/>
              <a:defRPr b="1" sz="1600"/>
            </a:lvl6pPr>
            <a:lvl7pPr indent="-228600" lvl="6" marL="3200400" algn="l">
              <a:lnSpc>
                <a:spcPct val="100000"/>
              </a:lnSpc>
              <a:spcBef>
                <a:spcPts val="600"/>
              </a:spcBef>
              <a:spcAft>
                <a:spcPts val="0"/>
              </a:spcAft>
              <a:buSzPts val="1472"/>
              <a:buNone/>
              <a:defRPr b="1" sz="1600"/>
            </a:lvl7pPr>
            <a:lvl8pPr indent="-228600" lvl="7" marL="3657600" algn="l">
              <a:lnSpc>
                <a:spcPct val="100000"/>
              </a:lnSpc>
              <a:spcBef>
                <a:spcPts val="600"/>
              </a:spcBef>
              <a:spcAft>
                <a:spcPts val="0"/>
              </a:spcAft>
              <a:buSzPts val="1472"/>
              <a:buNone/>
              <a:defRPr b="1" sz="1600"/>
            </a:lvl8pPr>
            <a:lvl9pPr indent="-228600" lvl="8" marL="4114800" algn="l">
              <a:lnSpc>
                <a:spcPct val="100000"/>
              </a:lnSpc>
              <a:spcBef>
                <a:spcPts val="600"/>
              </a:spcBef>
              <a:spcAft>
                <a:spcPts val="600"/>
              </a:spcAft>
              <a:buSzPts val="1472"/>
              <a:buNone/>
              <a:defRPr b="1" sz="1600"/>
            </a:lvl9pPr>
          </a:lstStyle>
          <a:p/>
        </p:txBody>
      </p:sp>
      <p:sp>
        <p:nvSpPr>
          <p:cNvPr id="62" name="Google Shape;62;p16"/>
          <p:cNvSpPr txBox="1"/>
          <p:nvPr>
            <p:ph idx="2" type="body"/>
          </p:nvPr>
        </p:nvSpPr>
        <p:spPr>
          <a:xfrm>
            <a:off x="581194" y="2926052"/>
            <a:ext cx="5194766" cy="2934999"/>
          </a:xfrm>
          <a:prstGeom prst="rect">
            <a:avLst/>
          </a:prstGeom>
          <a:noFill/>
          <a:ln>
            <a:noFill/>
          </a:ln>
        </p:spPr>
        <p:txBody>
          <a:bodyPr anchorCtr="0" anchor="t" bIns="45700" lIns="91425" spcFirstLastPara="1" rIns="91425" wrap="square" tIns="45700">
            <a:normAutofit/>
          </a:bodyPr>
          <a:lstStyle>
            <a:lvl1pPr indent="-333756" lvl="0" marL="457200" algn="l">
              <a:lnSpc>
                <a:spcPct val="100000"/>
              </a:lnSpc>
              <a:spcBef>
                <a:spcPts val="360"/>
              </a:spcBef>
              <a:spcAft>
                <a:spcPts val="0"/>
              </a:spcAft>
              <a:buSzPts val="1656"/>
              <a:buChar char="◼"/>
              <a:defRPr/>
            </a:lvl1pPr>
            <a:lvl2pPr indent="-333756" lvl="1" marL="914400" algn="l">
              <a:lnSpc>
                <a:spcPct val="100000"/>
              </a:lnSpc>
              <a:spcBef>
                <a:spcPts val="600"/>
              </a:spcBef>
              <a:spcAft>
                <a:spcPts val="0"/>
              </a:spcAft>
              <a:buSzPts val="1656"/>
              <a:buChar char="◼"/>
              <a:defRPr/>
            </a:lvl2pPr>
            <a:lvl3pPr indent="-333756" lvl="2" marL="1371600" algn="l">
              <a:lnSpc>
                <a:spcPct val="100000"/>
              </a:lnSpc>
              <a:spcBef>
                <a:spcPts val="600"/>
              </a:spcBef>
              <a:spcAft>
                <a:spcPts val="0"/>
              </a:spcAft>
              <a:buSzPts val="1656"/>
              <a:buChar char="◼"/>
              <a:defRPr/>
            </a:lvl3pPr>
            <a:lvl4pPr indent="-333756" lvl="3" marL="1828800" algn="l">
              <a:lnSpc>
                <a:spcPct val="100000"/>
              </a:lnSpc>
              <a:spcBef>
                <a:spcPts val="600"/>
              </a:spcBef>
              <a:spcAft>
                <a:spcPts val="0"/>
              </a:spcAft>
              <a:buSzPts val="1656"/>
              <a:buChar char="◼"/>
              <a:defRPr/>
            </a:lvl4pPr>
            <a:lvl5pPr indent="-333756" lvl="4" marL="2286000" algn="l">
              <a:lnSpc>
                <a:spcPct val="100000"/>
              </a:lnSpc>
              <a:spcBef>
                <a:spcPts val="600"/>
              </a:spcBef>
              <a:spcAft>
                <a:spcPts val="0"/>
              </a:spcAft>
              <a:buSzPts val="1656"/>
              <a:buChar char="◼"/>
              <a:defRPr/>
            </a:lvl5pPr>
            <a:lvl6pPr indent="-333756" lvl="5" marL="2743200" algn="l">
              <a:lnSpc>
                <a:spcPct val="100000"/>
              </a:lnSpc>
              <a:spcBef>
                <a:spcPts val="600"/>
              </a:spcBef>
              <a:spcAft>
                <a:spcPts val="0"/>
              </a:spcAft>
              <a:buSzPts val="1656"/>
              <a:buChar char="◼"/>
              <a:defRPr/>
            </a:lvl6pPr>
            <a:lvl7pPr indent="-333756" lvl="6" marL="3200400" algn="l">
              <a:lnSpc>
                <a:spcPct val="100000"/>
              </a:lnSpc>
              <a:spcBef>
                <a:spcPts val="600"/>
              </a:spcBef>
              <a:spcAft>
                <a:spcPts val="0"/>
              </a:spcAft>
              <a:buSzPts val="1656"/>
              <a:buChar char="◼"/>
              <a:defRPr/>
            </a:lvl7pPr>
            <a:lvl8pPr indent="-333756" lvl="7" marL="3657600" algn="l">
              <a:lnSpc>
                <a:spcPct val="100000"/>
              </a:lnSpc>
              <a:spcBef>
                <a:spcPts val="600"/>
              </a:spcBef>
              <a:spcAft>
                <a:spcPts val="0"/>
              </a:spcAft>
              <a:buSzPts val="1656"/>
              <a:buChar char="◼"/>
              <a:defRPr/>
            </a:lvl8pPr>
            <a:lvl9pPr indent="-333756" lvl="8" marL="4114800" algn="l">
              <a:lnSpc>
                <a:spcPct val="100000"/>
              </a:lnSpc>
              <a:spcBef>
                <a:spcPts val="600"/>
              </a:spcBef>
              <a:spcAft>
                <a:spcPts val="600"/>
              </a:spcAft>
              <a:buSzPts val="1656"/>
              <a:buChar char="◼"/>
              <a:defRPr/>
            </a:lvl9pPr>
          </a:lstStyle>
          <a:p/>
        </p:txBody>
      </p:sp>
      <p:sp>
        <p:nvSpPr>
          <p:cNvPr id="63" name="Google Shape;63;p16"/>
          <p:cNvSpPr txBox="1"/>
          <p:nvPr>
            <p:ph idx="3" type="body"/>
          </p:nvPr>
        </p:nvSpPr>
        <p:spPr>
          <a:xfrm>
            <a:off x="6416039" y="2250892"/>
            <a:ext cx="5194770" cy="553373"/>
          </a:xfrm>
          <a:prstGeom prst="rect">
            <a:avLst/>
          </a:prstGeom>
          <a:noFill/>
          <a:ln>
            <a:noFill/>
          </a:ln>
        </p:spPr>
        <p:txBody>
          <a:bodyPr anchorCtr="0" anchor="ctr" bIns="45700" lIns="91425" spcFirstLastPara="1" rIns="91425" wrap="square" tIns="45700">
            <a:noAutofit/>
          </a:bodyPr>
          <a:lstStyle>
            <a:lvl1pPr indent="-228600" lvl="0" marL="457200" marR="0" algn="l">
              <a:lnSpc>
                <a:spcPct val="100000"/>
              </a:lnSpc>
              <a:spcBef>
                <a:spcPts val="400"/>
              </a:spcBef>
              <a:spcAft>
                <a:spcPts val="0"/>
              </a:spcAft>
              <a:buClr>
                <a:schemeClr val="accent1"/>
              </a:buClr>
              <a:buSzPts val="1840"/>
              <a:buFont typeface="Noto Sans Symbols"/>
              <a:buNone/>
              <a:defRPr b="0" sz="2000">
                <a:solidFill>
                  <a:srgbClr val="3F3F3F"/>
                </a:solidFill>
              </a:defRPr>
            </a:lvl1pPr>
            <a:lvl2pPr indent="-228600" lvl="1" marL="914400" algn="l">
              <a:lnSpc>
                <a:spcPct val="100000"/>
              </a:lnSpc>
              <a:spcBef>
                <a:spcPts val="600"/>
              </a:spcBef>
              <a:spcAft>
                <a:spcPts val="0"/>
              </a:spcAft>
              <a:buSzPts val="1840"/>
              <a:buNone/>
              <a:defRPr b="1" sz="2000"/>
            </a:lvl2pPr>
            <a:lvl3pPr indent="-228600" lvl="2" marL="1371600" algn="l">
              <a:lnSpc>
                <a:spcPct val="100000"/>
              </a:lnSpc>
              <a:spcBef>
                <a:spcPts val="600"/>
              </a:spcBef>
              <a:spcAft>
                <a:spcPts val="0"/>
              </a:spcAft>
              <a:buSzPts val="1656"/>
              <a:buNone/>
              <a:defRPr b="1" sz="1800"/>
            </a:lvl3pPr>
            <a:lvl4pPr indent="-228600" lvl="3" marL="1828800" algn="l">
              <a:lnSpc>
                <a:spcPct val="100000"/>
              </a:lnSpc>
              <a:spcBef>
                <a:spcPts val="600"/>
              </a:spcBef>
              <a:spcAft>
                <a:spcPts val="0"/>
              </a:spcAft>
              <a:buSzPts val="1472"/>
              <a:buNone/>
              <a:defRPr b="1" sz="1600"/>
            </a:lvl4pPr>
            <a:lvl5pPr indent="-228600" lvl="4" marL="2286000" algn="l">
              <a:lnSpc>
                <a:spcPct val="100000"/>
              </a:lnSpc>
              <a:spcBef>
                <a:spcPts val="600"/>
              </a:spcBef>
              <a:spcAft>
                <a:spcPts val="0"/>
              </a:spcAft>
              <a:buSzPts val="1472"/>
              <a:buNone/>
              <a:defRPr b="1" sz="1600"/>
            </a:lvl5pPr>
            <a:lvl6pPr indent="-228600" lvl="5" marL="2743200" algn="l">
              <a:lnSpc>
                <a:spcPct val="100000"/>
              </a:lnSpc>
              <a:spcBef>
                <a:spcPts val="600"/>
              </a:spcBef>
              <a:spcAft>
                <a:spcPts val="0"/>
              </a:spcAft>
              <a:buSzPts val="1472"/>
              <a:buNone/>
              <a:defRPr b="1" sz="1600"/>
            </a:lvl6pPr>
            <a:lvl7pPr indent="-228600" lvl="6" marL="3200400" algn="l">
              <a:lnSpc>
                <a:spcPct val="100000"/>
              </a:lnSpc>
              <a:spcBef>
                <a:spcPts val="600"/>
              </a:spcBef>
              <a:spcAft>
                <a:spcPts val="0"/>
              </a:spcAft>
              <a:buSzPts val="1472"/>
              <a:buNone/>
              <a:defRPr b="1" sz="1600"/>
            </a:lvl7pPr>
            <a:lvl8pPr indent="-228600" lvl="7" marL="3657600" algn="l">
              <a:lnSpc>
                <a:spcPct val="100000"/>
              </a:lnSpc>
              <a:spcBef>
                <a:spcPts val="600"/>
              </a:spcBef>
              <a:spcAft>
                <a:spcPts val="0"/>
              </a:spcAft>
              <a:buSzPts val="1472"/>
              <a:buNone/>
              <a:defRPr b="1" sz="1600"/>
            </a:lvl8pPr>
            <a:lvl9pPr indent="-228600" lvl="8" marL="4114800" algn="l">
              <a:lnSpc>
                <a:spcPct val="100000"/>
              </a:lnSpc>
              <a:spcBef>
                <a:spcPts val="600"/>
              </a:spcBef>
              <a:spcAft>
                <a:spcPts val="600"/>
              </a:spcAft>
              <a:buSzPts val="1472"/>
              <a:buNone/>
              <a:defRPr b="1" sz="1600"/>
            </a:lvl9pPr>
          </a:lstStyle>
          <a:p/>
        </p:txBody>
      </p:sp>
      <p:sp>
        <p:nvSpPr>
          <p:cNvPr id="64" name="Google Shape;64;p16"/>
          <p:cNvSpPr txBox="1"/>
          <p:nvPr>
            <p:ph idx="4" type="body"/>
          </p:nvPr>
        </p:nvSpPr>
        <p:spPr>
          <a:xfrm>
            <a:off x="6416037" y="2926052"/>
            <a:ext cx="5194771" cy="2934999"/>
          </a:xfrm>
          <a:prstGeom prst="rect">
            <a:avLst/>
          </a:prstGeom>
          <a:noFill/>
          <a:ln>
            <a:noFill/>
          </a:ln>
        </p:spPr>
        <p:txBody>
          <a:bodyPr anchorCtr="0" anchor="t" bIns="45700" lIns="91425" spcFirstLastPara="1" rIns="91425" wrap="square" tIns="45700">
            <a:normAutofit/>
          </a:bodyPr>
          <a:lstStyle>
            <a:lvl1pPr indent="-333756" lvl="0" marL="457200" algn="l">
              <a:lnSpc>
                <a:spcPct val="100000"/>
              </a:lnSpc>
              <a:spcBef>
                <a:spcPts val="360"/>
              </a:spcBef>
              <a:spcAft>
                <a:spcPts val="0"/>
              </a:spcAft>
              <a:buSzPts val="1656"/>
              <a:buChar char="◼"/>
              <a:defRPr/>
            </a:lvl1pPr>
            <a:lvl2pPr indent="-333756" lvl="1" marL="914400" algn="l">
              <a:lnSpc>
                <a:spcPct val="100000"/>
              </a:lnSpc>
              <a:spcBef>
                <a:spcPts val="600"/>
              </a:spcBef>
              <a:spcAft>
                <a:spcPts val="0"/>
              </a:spcAft>
              <a:buSzPts val="1656"/>
              <a:buChar char="◼"/>
              <a:defRPr/>
            </a:lvl2pPr>
            <a:lvl3pPr indent="-333756" lvl="2" marL="1371600" algn="l">
              <a:lnSpc>
                <a:spcPct val="100000"/>
              </a:lnSpc>
              <a:spcBef>
                <a:spcPts val="600"/>
              </a:spcBef>
              <a:spcAft>
                <a:spcPts val="0"/>
              </a:spcAft>
              <a:buSzPts val="1656"/>
              <a:buChar char="◼"/>
              <a:defRPr/>
            </a:lvl3pPr>
            <a:lvl4pPr indent="-333756" lvl="3" marL="1828800" algn="l">
              <a:lnSpc>
                <a:spcPct val="100000"/>
              </a:lnSpc>
              <a:spcBef>
                <a:spcPts val="600"/>
              </a:spcBef>
              <a:spcAft>
                <a:spcPts val="0"/>
              </a:spcAft>
              <a:buSzPts val="1656"/>
              <a:buChar char="◼"/>
              <a:defRPr/>
            </a:lvl4pPr>
            <a:lvl5pPr indent="-333756" lvl="4" marL="2286000" algn="l">
              <a:lnSpc>
                <a:spcPct val="100000"/>
              </a:lnSpc>
              <a:spcBef>
                <a:spcPts val="600"/>
              </a:spcBef>
              <a:spcAft>
                <a:spcPts val="0"/>
              </a:spcAft>
              <a:buSzPts val="1656"/>
              <a:buChar char="◼"/>
              <a:defRPr/>
            </a:lvl5pPr>
            <a:lvl6pPr indent="-333756" lvl="5" marL="2743200" algn="l">
              <a:lnSpc>
                <a:spcPct val="100000"/>
              </a:lnSpc>
              <a:spcBef>
                <a:spcPts val="600"/>
              </a:spcBef>
              <a:spcAft>
                <a:spcPts val="0"/>
              </a:spcAft>
              <a:buSzPts val="1656"/>
              <a:buChar char="◼"/>
              <a:defRPr/>
            </a:lvl6pPr>
            <a:lvl7pPr indent="-333756" lvl="6" marL="3200400" algn="l">
              <a:lnSpc>
                <a:spcPct val="100000"/>
              </a:lnSpc>
              <a:spcBef>
                <a:spcPts val="600"/>
              </a:spcBef>
              <a:spcAft>
                <a:spcPts val="0"/>
              </a:spcAft>
              <a:buSzPts val="1656"/>
              <a:buChar char="◼"/>
              <a:defRPr/>
            </a:lvl7pPr>
            <a:lvl8pPr indent="-333756" lvl="7" marL="3657600" algn="l">
              <a:lnSpc>
                <a:spcPct val="100000"/>
              </a:lnSpc>
              <a:spcBef>
                <a:spcPts val="600"/>
              </a:spcBef>
              <a:spcAft>
                <a:spcPts val="0"/>
              </a:spcAft>
              <a:buSzPts val="1656"/>
              <a:buChar char="◼"/>
              <a:defRPr/>
            </a:lvl8pPr>
            <a:lvl9pPr indent="-333756" lvl="8" marL="4114800" algn="l">
              <a:lnSpc>
                <a:spcPct val="100000"/>
              </a:lnSpc>
              <a:spcBef>
                <a:spcPts val="600"/>
              </a:spcBef>
              <a:spcAft>
                <a:spcPts val="600"/>
              </a:spcAft>
              <a:buSzPts val="1656"/>
              <a:buChar char="◼"/>
              <a:defRPr/>
            </a:lvl9pPr>
          </a:lstStyle>
          <a:p/>
        </p:txBody>
      </p:sp>
      <p:sp>
        <p:nvSpPr>
          <p:cNvPr id="65" name="Google Shape;65;p16"/>
          <p:cNvSpPr txBox="1"/>
          <p:nvPr>
            <p:ph idx="10" type="dt"/>
          </p:nvPr>
        </p:nvSpPr>
        <p:spPr>
          <a:xfrm>
            <a:off x="7605951" y="6423914"/>
            <a:ext cx="2844799" cy="365125"/>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16"/>
          <p:cNvSpPr txBox="1"/>
          <p:nvPr>
            <p:ph idx="11" type="ftr"/>
          </p:nvPr>
        </p:nvSpPr>
        <p:spPr>
          <a:xfrm>
            <a:off x="581192" y="6423914"/>
            <a:ext cx="691721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16"/>
          <p:cNvSpPr txBox="1"/>
          <p:nvPr>
            <p:ph idx="12" type="sldNum"/>
          </p:nvPr>
        </p:nvSpPr>
        <p:spPr>
          <a:xfrm>
            <a:off x="10558300" y="6423914"/>
            <a:ext cx="105251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68" name="Shape 68"/>
        <p:cNvGrpSpPr/>
        <p:nvPr/>
      </p:nvGrpSpPr>
      <p:grpSpPr>
        <a:xfrm>
          <a:off x="0" y="0"/>
          <a:ext cx="0" cy="0"/>
          <a:chOff x="0" y="0"/>
          <a:chExt cx="0" cy="0"/>
        </a:xfrm>
      </p:grpSpPr>
      <p:sp>
        <p:nvSpPr>
          <p:cNvPr id="69" name="Google Shape;69;p17"/>
          <p:cNvSpPr txBox="1"/>
          <p:nvPr>
            <p:ph type="title"/>
          </p:nvPr>
        </p:nvSpPr>
        <p:spPr>
          <a:xfrm>
            <a:off x="575894" y="729658"/>
            <a:ext cx="11029616" cy="988332"/>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rgbClr val="3F3F3F"/>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17"/>
          <p:cNvSpPr txBox="1"/>
          <p:nvPr>
            <p:ph idx="10" type="dt"/>
          </p:nvPr>
        </p:nvSpPr>
        <p:spPr>
          <a:xfrm>
            <a:off x="7605951" y="6423914"/>
            <a:ext cx="2844799" cy="365125"/>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17"/>
          <p:cNvSpPr txBox="1"/>
          <p:nvPr>
            <p:ph idx="11" type="ftr"/>
          </p:nvPr>
        </p:nvSpPr>
        <p:spPr>
          <a:xfrm>
            <a:off x="581192" y="6423914"/>
            <a:ext cx="691721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17"/>
          <p:cNvSpPr txBox="1"/>
          <p:nvPr>
            <p:ph idx="12" type="sldNum"/>
          </p:nvPr>
        </p:nvSpPr>
        <p:spPr>
          <a:xfrm>
            <a:off x="10558300" y="6423914"/>
            <a:ext cx="105251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73" name="Shape 73"/>
        <p:cNvGrpSpPr/>
        <p:nvPr/>
      </p:nvGrpSpPr>
      <p:grpSpPr>
        <a:xfrm>
          <a:off x="0" y="0"/>
          <a:ext cx="0" cy="0"/>
          <a:chOff x="0" y="0"/>
          <a:chExt cx="0" cy="0"/>
        </a:xfrm>
      </p:grpSpPr>
      <p:sp>
        <p:nvSpPr>
          <p:cNvPr id="74" name="Google Shape;74;p18"/>
          <p:cNvSpPr txBox="1"/>
          <p:nvPr>
            <p:ph idx="10" type="dt"/>
          </p:nvPr>
        </p:nvSpPr>
        <p:spPr>
          <a:xfrm>
            <a:off x="7605951" y="6423914"/>
            <a:ext cx="2844799" cy="365125"/>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5" name="Google Shape;75;p18"/>
          <p:cNvSpPr txBox="1"/>
          <p:nvPr>
            <p:ph idx="11" type="ftr"/>
          </p:nvPr>
        </p:nvSpPr>
        <p:spPr>
          <a:xfrm>
            <a:off x="581192" y="6423914"/>
            <a:ext cx="691721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18"/>
          <p:cNvSpPr txBox="1"/>
          <p:nvPr>
            <p:ph idx="12" type="sldNum"/>
          </p:nvPr>
        </p:nvSpPr>
        <p:spPr>
          <a:xfrm>
            <a:off x="10558300" y="6423914"/>
            <a:ext cx="105251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9"/>
          <p:cNvSpPr txBox="1"/>
          <p:nvPr>
            <p:ph type="title"/>
          </p:nvPr>
        </p:nvSpPr>
        <p:spPr>
          <a:xfrm>
            <a:off x="581192" y="705124"/>
            <a:ext cx="11029616" cy="1189554"/>
          </a:xfrm>
          <a:prstGeom prst="rect">
            <a:avLst/>
          </a:prstGeom>
          <a:noFill/>
          <a:ln>
            <a:noFill/>
          </a:ln>
        </p:spPr>
        <p:txBody>
          <a:bodyPr anchorCtr="0" anchor="b" bIns="45700" lIns="91425" spcFirstLastPara="1" rIns="91425" wrap="square" tIns="45700">
            <a:normAutofit/>
          </a:bodyPr>
          <a:lstStyle>
            <a:lvl1pPr lvl="0" marR="0" rtl="0" algn="l">
              <a:lnSpc>
                <a:spcPct val="100000"/>
              </a:lnSpc>
              <a:spcBef>
                <a:spcPts val="0"/>
              </a:spcBef>
              <a:spcAft>
                <a:spcPts val="0"/>
              </a:spcAft>
              <a:buClr>
                <a:srgbClr val="3F3F3F"/>
              </a:buClr>
              <a:buSzPts val="2800"/>
              <a:buFont typeface="Gill Sans"/>
              <a:buNone/>
              <a:defRPr b="0" i="0" sz="2800" u="none" cap="none" strike="noStrike">
                <a:solidFill>
                  <a:srgbClr val="3F3F3F"/>
                </a:solidFill>
                <a:latin typeface="Gill Sans"/>
                <a:ea typeface="Gill Sans"/>
                <a:cs typeface="Gill Sans"/>
                <a:sym typeface="Gill Sans"/>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2"/>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2"/>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2"/>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2"/>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2"/>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2"/>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2"/>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2"/>
                </a:solidFill>
                <a:latin typeface="Arial"/>
                <a:ea typeface="Arial"/>
                <a:cs typeface="Arial"/>
                <a:sym typeface="Arial"/>
              </a:defRPr>
            </a:lvl9pPr>
          </a:lstStyle>
          <a:p/>
        </p:txBody>
      </p:sp>
      <p:sp>
        <p:nvSpPr>
          <p:cNvPr id="11" name="Google Shape;11;p9"/>
          <p:cNvSpPr txBox="1"/>
          <p:nvPr>
            <p:ph idx="1" type="body"/>
          </p:nvPr>
        </p:nvSpPr>
        <p:spPr>
          <a:xfrm>
            <a:off x="581192" y="2336002"/>
            <a:ext cx="11029616" cy="3652047"/>
          </a:xfrm>
          <a:prstGeom prst="rect">
            <a:avLst/>
          </a:prstGeom>
          <a:noFill/>
          <a:ln>
            <a:noFill/>
          </a:ln>
        </p:spPr>
        <p:txBody>
          <a:bodyPr anchorCtr="0" anchor="ctr" bIns="45700" lIns="91425" spcFirstLastPara="1" rIns="91425" wrap="square" tIns="45700">
            <a:normAutofit/>
          </a:bodyPr>
          <a:lstStyle>
            <a:lvl1pPr indent="-333756" lvl="0" marL="457200" marR="0" rtl="0" algn="l">
              <a:lnSpc>
                <a:spcPct val="100000"/>
              </a:lnSpc>
              <a:spcBef>
                <a:spcPts val="360"/>
              </a:spcBef>
              <a:spcAft>
                <a:spcPts val="0"/>
              </a:spcAft>
              <a:buClr>
                <a:schemeClr val="accent1"/>
              </a:buClr>
              <a:buSzPts val="1656"/>
              <a:buFont typeface="Noto Sans Symbols"/>
              <a:buChar char="◼"/>
              <a:defRPr b="0" i="0" sz="1800" u="none" cap="none" strike="noStrike">
                <a:solidFill>
                  <a:srgbClr val="3F3F3F"/>
                </a:solidFill>
                <a:latin typeface="Gill Sans"/>
                <a:ea typeface="Gill Sans"/>
                <a:cs typeface="Gill Sans"/>
                <a:sym typeface="Gill Sans"/>
              </a:defRPr>
            </a:lvl1pPr>
            <a:lvl2pPr indent="-322072" lvl="1" marL="914400" marR="0" rtl="0" algn="l">
              <a:lnSpc>
                <a:spcPct val="100000"/>
              </a:lnSpc>
              <a:spcBef>
                <a:spcPts val="600"/>
              </a:spcBef>
              <a:spcAft>
                <a:spcPts val="0"/>
              </a:spcAft>
              <a:buClr>
                <a:schemeClr val="accent1"/>
              </a:buClr>
              <a:buSzPts val="1472"/>
              <a:buFont typeface="Noto Sans Symbols"/>
              <a:buChar char="◼"/>
              <a:defRPr b="0" i="0" sz="1600" u="none" cap="none" strike="noStrike">
                <a:solidFill>
                  <a:srgbClr val="3F3F3F"/>
                </a:solidFill>
                <a:latin typeface="Gill Sans"/>
                <a:ea typeface="Gill Sans"/>
                <a:cs typeface="Gill Sans"/>
                <a:sym typeface="Gill Sans"/>
              </a:defRPr>
            </a:lvl2pPr>
            <a:lvl3pPr indent="-310388" lvl="2" marL="1371600" marR="0" rtl="0" algn="l">
              <a:lnSpc>
                <a:spcPct val="100000"/>
              </a:lnSpc>
              <a:spcBef>
                <a:spcPts val="600"/>
              </a:spcBef>
              <a:spcAft>
                <a:spcPts val="0"/>
              </a:spcAft>
              <a:buClr>
                <a:schemeClr val="accent1"/>
              </a:buClr>
              <a:buSzPts val="1288"/>
              <a:buFont typeface="Noto Sans Symbols"/>
              <a:buChar char="◼"/>
              <a:defRPr b="0" i="0" sz="1400" u="none" cap="none" strike="noStrike">
                <a:solidFill>
                  <a:srgbClr val="3F3F3F"/>
                </a:solidFill>
                <a:latin typeface="Gill Sans"/>
                <a:ea typeface="Gill Sans"/>
                <a:cs typeface="Gill Sans"/>
                <a:sym typeface="Gill Sans"/>
              </a:defRPr>
            </a:lvl3pPr>
            <a:lvl4pPr indent="-298704" lvl="3" marL="1828800" marR="0" rtl="0" algn="l">
              <a:lnSpc>
                <a:spcPct val="100000"/>
              </a:lnSpc>
              <a:spcBef>
                <a:spcPts val="600"/>
              </a:spcBef>
              <a:spcAft>
                <a:spcPts val="0"/>
              </a:spcAft>
              <a:buClr>
                <a:schemeClr val="accent1"/>
              </a:buClr>
              <a:buSzPts val="1104"/>
              <a:buFont typeface="Noto Sans Symbols"/>
              <a:buChar char="◼"/>
              <a:defRPr b="0" i="0" sz="1200" u="none" cap="none" strike="noStrike">
                <a:solidFill>
                  <a:srgbClr val="3F3F3F"/>
                </a:solidFill>
                <a:latin typeface="Gill Sans"/>
                <a:ea typeface="Gill Sans"/>
                <a:cs typeface="Gill Sans"/>
                <a:sym typeface="Gill Sans"/>
              </a:defRPr>
            </a:lvl4pPr>
            <a:lvl5pPr indent="-298704" lvl="4" marL="2286000" marR="0" rtl="0" algn="l">
              <a:lnSpc>
                <a:spcPct val="100000"/>
              </a:lnSpc>
              <a:spcBef>
                <a:spcPts val="600"/>
              </a:spcBef>
              <a:spcAft>
                <a:spcPts val="0"/>
              </a:spcAft>
              <a:buClr>
                <a:schemeClr val="accent1"/>
              </a:buClr>
              <a:buSzPts val="1104"/>
              <a:buFont typeface="Noto Sans Symbols"/>
              <a:buChar char="◼"/>
              <a:defRPr b="0" i="0" sz="1200" u="none" cap="none" strike="noStrike">
                <a:solidFill>
                  <a:srgbClr val="3F3F3F"/>
                </a:solidFill>
                <a:latin typeface="Gill Sans"/>
                <a:ea typeface="Gill Sans"/>
                <a:cs typeface="Gill Sans"/>
                <a:sym typeface="Gill Sans"/>
              </a:defRPr>
            </a:lvl5pPr>
            <a:lvl6pPr indent="-298704" lvl="5" marL="2743200" marR="0" rtl="0" algn="l">
              <a:lnSpc>
                <a:spcPct val="100000"/>
              </a:lnSpc>
              <a:spcBef>
                <a:spcPts val="600"/>
              </a:spcBef>
              <a:spcAft>
                <a:spcPts val="0"/>
              </a:spcAft>
              <a:buClr>
                <a:schemeClr val="accent2"/>
              </a:buClr>
              <a:buSzPts val="1104"/>
              <a:buFont typeface="Noto Sans Symbols"/>
              <a:buChar char="◼"/>
              <a:defRPr b="0" i="0" sz="1200" u="none" cap="none" strike="noStrike">
                <a:solidFill>
                  <a:schemeClr val="dk2"/>
                </a:solidFill>
                <a:latin typeface="Gill Sans"/>
                <a:ea typeface="Gill Sans"/>
                <a:cs typeface="Gill Sans"/>
                <a:sym typeface="Gill Sans"/>
              </a:defRPr>
            </a:lvl6pPr>
            <a:lvl7pPr indent="-298704" lvl="6" marL="3200400" marR="0" rtl="0" algn="l">
              <a:lnSpc>
                <a:spcPct val="100000"/>
              </a:lnSpc>
              <a:spcBef>
                <a:spcPts val="600"/>
              </a:spcBef>
              <a:spcAft>
                <a:spcPts val="0"/>
              </a:spcAft>
              <a:buClr>
                <a:schemeClr val="accent2"/>
              </a:buClr>
              <a:buSzPts val="1104"/>
              <a:buFont typeface="Noto Sans Symbols"/>
              <a:buChar char="◼"/>
              <a:defRPr b="0" i="0" sz="1200" u="none" cap="none" strike="noStrike">
                <a:solidFill>
                  <a:schemeClr val="dk2"/>
                </a:solidFill>
                <a:latin typeface="Gill Sans"/>
                <a:ea typeface="Gill Sans"/>
                <a:cs typeface="Gill Sans"/>
                <a:sym typeface="Gill Sans"/>
              </a:defRPr>
            </a:lvl7pPr>
            <a:lvl8pPr indent="-298704" lvl="7" marL="3657600" marR="0" rtl="0" algn="l">
              <a:lnSpc>
                <a:spcPct val="100000"/>
              </a:lnSpc>
              <a:spcBef>
                <a:spcPts val="600"/>
              </a:spcBef>
              <a:spcAft>
                <a:spcPts val="0"/>
              </a:spcAft>
              <a:buClr>
                <a:schemeClr val="accent2"/>
              </a:buClr>
              <a:buSzPts val="1104"/>
              <a:buFont typeface="Noto Sans Symbols"/>
              <a:buChar char="◼"/>
              <a:defRPr b="0" i="0" sz="1200" u="none" cap="none" strike="noStrike">
                <a:solidFill>
                  <a:schemeClr val="dk2"/>
                </a:solidFill>
                <a:latin typeface="Gill Sans"/>
                <a:ea typeface="Gill Sans"/>
                <a:cs typeface="Gill Sans"/>
                <a:sym typeface="Gill Sans"/>
              </a:defRPr>
            </a:lvl8pPr>
            <a:lvl9pPr indent="-298704" lvl="8" marL="4114800" marR="0" rtl="0" algn="l">
              <a:lnSpc>
                <a:spcPct val="100000"/>
              </a:lnSpc>
              <a:spcBef>
                <a:spcPts val="600"/>
              </a:spcBef>
              <a:spcAft>
                <a:spcPts val="600"/>
              </a:spcAft>
              <a:buClr>
                <a:schemeClr val="accent2"/>
              </a:buClr>
              <a:buSzPts val="1104"/>
              <a:buFont typeface="Noto Sans Symbols"/>
              <a:buChar char="◼"/>
              <a:defRPr b="0" i="0" sz="1200" u="none" cap="none" strike="noStrike">
                <a:solidFill>
                  <a:schemeClr val="dk2"/>
                </a:solidFill>
                <a:latin typeface="Gill Sans"/>
                <a:ea typeface="Gill Sans"/>
                <a:cs typeface="Gill Sans"/>
                <a:sym typeface="Gill Sans"/>
              </a:defRPr>
            </a:lvl9pPr>
          </a:lstStyle>
          <a:p/>
        </p:txBody>
      </p:sp>
      <p:sp>
        <p:nvSpPr>
          <p:cNvPr id="12" name="Google Shape;12;p9"/>
          <p:cNvSpPr txBox="1"/>
          <p:nvPr>
            <p:ph idx="10" type="dt"/>
          </p:nvPr>
        </p:nvSpPr>
        <p:spPr>
          <a:xfrm>
            <a:off x="7605951" y="6423914"/>
            <a:ext cx="2844799" cy="365125"/>
          </a:xfrm>
          <a:prstGeom prst="rect">
            <a:avLst/>
          </a:prstGeom>
          <a:noFill/>
          <a:ln>
            <a:noFill/>
          </a:ln>
        </p:spPr>
        <p:txBody>
          <a:bodyPr anchorCtr="0" anchor="ctr"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900" u="none" cap="none" strike="noStrike">
                <a:solidFill>
                  <a:srgbClr val="3F3F3F"/>
                </a:solidFill>
                <a:latin typeface="Gill Sans"/>
                <a:ea typeface="Gill Sans"/>
                <a:cs typeface="Gill Sans"/>
                <a:sym typeface="Gill Sans"/>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Gill Sans"/>
                <a:ea typeface="Gill Sans"/>
                <a:cs typeface="Gill Sans"/>
                <a:sym typeface="Gill Sans"/>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Gill Sans"/>
                <a:ea typeface="Gill Sans"/>
                <a:cs typeface="Gill Sans"/>
                <a:sym typeface="Gill Sans"/>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Gill Sans"/>
                <a:ea typeface="Gill Sans"/>
                <a:cs typeface="Gill Sans"/>
                <a:sym typeface="Gill Sans"/>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Gill Sans"/>
                <a:ea typeface="Gill Sans"/>
                <a:cs typeface="Gill Sans"/>
                <a:sym typeface="Gill Sans"/>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Gill Sans"/>
                <a:ea typeface="Gill Sans"/>
                <a:cs typeface="Gill Sans"/>
                <a:sym typeface="Gill Sans"/>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Gill Sans"/>
                <a:ea typeface="Gill Sans"/>
                <a:cs typeface="Gill Sans"/>
                <a:sym typeface="Gill Sans"/>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Gill Sans"/>
                <a:ea typeface="Gill Sans"/>
                <a:cs typeface="Gill Sans"/>
                <a:sym typeface="Gill Sans"/>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Gill Sans"/>
                <a:ea typeface="Gill Sans"/>
                <a:cs typeface="Gill Sans"/>
                <a:sym typeface="Gill Sans"/>
              </a:defRPr>
            </a:lvl9pPr>
          </a:lstStyle>
          <a:p/>
        </p:txBody>
      </p:sp>
      <p:sp>
        <p:nvSpPr>
          <p:cNvPr id="13" name="Google Shape;13;p9"/>
          <p:cNvSpPr txBox="1"/>
          <p:nvPr>
            <p:ph idx="11" type="ftr"/>
          </p:nvPr>
        </p:nvSpPr>
        <p:spPr>
          <a:xfrm>
            <a:off x="581192" y="6423914"/>
            <a:ext cx="691721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900" u="none" cap="none" strike="noStrike">
                <a:solidFill>
                  <a:srgbClr val="3F3F3F"/>
                </a:solidFill>
                <a:latin typeface="Gill Sans"/>
                <a:ea typeface="Gill Sans"/>
                <a:cs typeface="Gill Sans"/>
                <a:sym typeface="Gill Sans"/>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Gill Sans"/>
                <a:ea typeface="Gill Sans"/>
                <a:cs typeface="Gill Sans"/>
                <a:sym typeface="Gill Sans"/>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Gill Sans"/>
                <a:ea typeface="Gill Sans"/>
                <a:cs typeface="Gill Sans"/>
                <a:sym typeface="Gill Sans"/>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Gill Sans"/>
                <a:ea typeface="Gill Sans"/>
                <a:cs typeface="Gill Sans"/>
                <a:sym typeface="Gill Sans"/>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Gill Sans"/>
                <a:ea typeface="Gill Sans"/>
                <a:cs typeface="Gill Sans"/>
                <a:sym typeface="Gill Sans"/>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Gill Sans"/>
                <a:ea typeface="Gill Sans"/>
                <a:cs typeface="Gill Sans"/>
                <a:sym typeface="Gill Sans"/>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Gill Sans"/>
                <a:ea typeface="Gill Sans"/>
                <a:cs typeface="Gill Sans"/>
                <a:sym typeface="Gill Sans"/>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Gill Sans"/>
                <a:ea typeface="Gill Sans"/>
                <a:cs typeface="Gill Sans"/>
                <a:sym typeface="Gill Sans"/>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Gill Sans"/>
                <a:ea typeface="Gill Sans"/>
                <a:cs typeface="Gill Sans"/>
                <a:sym typeface="Gill Sans"/>
              </a:defRPr>
            </a:lvl9pPr>
          </a:lstStyle>
          <a:p/>
        </p:txBody>
      </p:sp>
      <p:sp>
        <p:nvSpPr>
          <p:cNvPr id="14" name="Google Shape;14;p9"/>
          <p:cNvSpPr txBox="1"/>
          <p:nvPr>
            <p:ph idx="12" type="sldNum"/>
          </p:nvPr>
        </p:nvSpPr>
        <p:spPr>
          <a:xfrm>
            <a:off x="10558300" y="6423914"/>
            <a:ext cx="105251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1pPr>
            <a:lvl2pPr indent="0" lvl="1" marL="0" marR="0" rtl="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2pPr>
            <a:lvl3pPr indent="0" lvl="2" marL="0" marR="0" rtl="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3pPr>
            <a:lvl4pPr indent="0" lvl="3" marL="0" marR="0" rtl="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4pPr>
            <a:lvl5pPr indent="0" lvl="4" marL="0" marR="0" rtl="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5pPr>
            <a:lvl6pPr indent="0" lvl="5" marL="0" marR="0" rtl="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6pPr>
            <a:lvl7pPr indent="0" lvl="6" marL="0" marR="0" rtl="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7pPr>
            <a:lvl8pPr indent="0" lvl="7" marL="0" marR="0" rtl="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8pPr>
            <a:lvl9pPr indent="0" lvl="8" marL="0" marR="0" rtl="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sp>
        <p:nvSpPr>
          <p:cNvPr id="15" name="Google Shape;15;p9"/>
          <p:cNvSpPr/>
          <p:nvPr/>
        </p:nvSpPr>
        <p:spPr>
          <a:xfrm>
            <a:off x="446534" y="457200"/>
            <a:ext cx="3703320" cy="94997"/>
          </a:xfrm>
          <a:prstGeom prst="rect">
            <a:avLst/>
          </a:prstGeom>
          <a:solidFill>
            <a:srgbClr val="46535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 name="Google Shape;16;p9"/>
          <p:cNvSpPr/>
          <p:nvPr/>
        </p:nvSpPr>
        <p:spPr>
          <a:xfrm>
            <a:off x="8042147" y="453643"/>
            <a:ext cx="3703320" cy="98554"/>
          </a:xfrm>
          <a:prstGeom prst="rect">
            <a:avLst/>
          </a:prstGeom>
          <a:solidFill>
            <a:srgbClr val="969FA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 name="Google Shape;17;p9"/>
          <p:cNvSpPr/>
          <p:nvPr/>
        </p:nvSpPr>
        <p:spPr>
          <a:xfrm>
            <a:off x="4241830" y="457200"/>
            <a:ext cx="3703320" cy="9144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8" name="Google Shape;18;p9"/>
          <p:cNvGrpSpPr/>
          <p:nvPr/>
        </p:nvGrpSpPr>
        <p:grpSpPr>
          <a:xfrm>
            <a:off x="428696" y="482137"/>
            <a:ext cx="11301155" cy="81191"/>
            <a:chOff x="428696" y="482137"/>
            <a:chExt cx="11301155" cy="81191"/>
          </a:xfrm>
        </p:grpSpPr>
        <p:sp>
          <p:nvSpPr>
            <p:cNvPr id="19" name="Google Shape;19;p9"/>
            <p:cNvSpPr/>
            <p:nvPr/>
          </p:nvSpPr>
          <p:spPr>
            <a:xfrm flipH="1" rot="10800000">
              <a:off x="428696" y="482137"/>
              <a:ext cx="3703321" cy="81191"/>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sp>
          <p:nvSpPr>
            <p:cNvPr id="20" name="Google Shape;20;p9"/>
            <p:cNvSpPr/>
            <p:nvPr/>
          </p:nvSpPr>
          <p:spPr>
            <a:xfrm flipH="1" rot="10800000">
              <a:off x="4235926" y="482137"/>
              <a:ext cx="3703321" cy="81191"/>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sp>
          <p:nvSpPr>
            <p:cNvPr id="21" name="Google Shape;21;p9"/>
            <p:cNvSpPr/>
            <p:nvPr/>
          </p:nvSpPr>
          <p:spPr>
            <a:xfrm flipH="1" rot="10800000">
              <a:off x="8026530" y="482137"/>
              <a:ext cx="3703321" cy="81191"/>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gr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jp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12" name="Shape 112"/>
        <p:cNvGrpSpPr/>
        <p:nvPr/>
      </p:nvGrpSpPr>
      <p:grpSpPr>
        <a:xfrm>
          <a:off x="0" y="0"/>
          <a:ext cx="0" cy="0"/>
          <a:chOff x="0" y="0"/>
          <a:chExt cx="0" cy="0"/>
        </a:xfrm>
      </p:grpSpPr>
      <p:sp>
        <p:nvSpPr>
          <p:cNvPr id="113" name="Google Shape;113;p1"/>
          <p:cNvSpPr txBox="1"/>
          <p:nvPr>
            <p:ph type="ctrTitle"/>
          </p:nvPr>
        </p:nvSpPr>
        <p:spPr>
          <a:xfrm>
            <a:off x="294923" y="1080000"/>
            <a:ext cx="11580813" cy="1250000"/>
          </a:xfrm>
          <a:prstGeom prst="rect">
            <a:avLst/>
          </a:prstGeom>
          <a:noFill/>
          <a:ln>
            <a:noFill/>
          </a:ln>
        </p:spPr>
        <p:txBody>
          <a:bodyPr anchorCtr="0" anchor="b" bIns="45700" lIns="91425" spcFirstLastPara="1" rIns="91425" wrap="square" tIns="45700">
            <a:noAutofit/>
          </a:bodyPr>
          <a:lstStyle/>
          <a:p>
            <a:pPr indent="0" lvl="0" marL="0" rtl="0" algn="ctr">
              <a:lnSpc>
                <a:spcPct val="100000"/>
              </a:lnSpc>
              <a:spcBef>
                <a:spcPts val="0"/>
              </a:spcBef>
              <a:spcAft>
                <a:spcPts val="0"/>
              </a:spcAft>
              <a:buClr>
                <a:srgbClr val="C00000"/>
              </a:buClr>
              <a:buSzPts val="3600"/>
              <a:buFont typeface="Arial"/>
              <a:buNone/>
            </a:pPr>
            <a:r>
              <a:rPr b="1" lang="en-US" sz="2400">
                <a:solidFill>
                  <a:srgbClr val="C00000"/>
                </a:solidFill>
                <a:latin typeface="Arial"/>
                <a:ea typeface="Arial"/>
                <a:cs typeface="Arial"/>
                <a:sym typeface="Arial"/>
              </a:rPr>
              <a:t>NGHIÊN CỨU ĐẶC ĐIỂM LÂM SÀNG, CẬN LÂM SÀNG VÀ KẾT QUẢ ĐIỀU TRỊ VIÊM NHA CHU RĂNG CỐI LỚN CÓ SỬ DỤNG EMDOGAIN TẠI BỆNH VIỆN RĂNG HÀM MẶT THÀNH PHỐ HỒ CHÍ MINH</a:t>
            </a:r>
            <a:endParaRPr b="1" sz="3600">
              <a:solidFill>
                <a:srgbClr val="C00000"/>
              </a:solidFill>
              <a:latin typeface="Arial"/>
              <a:ea typeface="Arial"/>
              <a:cs typeface="Arial"/>
              <a:sym typeface="Arial"/>
            </a:endParaRPr>
          </a:p>
        </p:txBody>
      </p:sp>
      <p:pic>
        <p:nvPicPr>
          <p:cNvPr descr="A stethoscope on a clipboard" id="114" name="Google Shape;114;p1"/>
          <p:cNvPicPr preferRelativeResize="0"/>
          <p:nvPr>
            <p:ph idx="2" type="pic"/>
          </p:nvPr>
        </p:nvPicPr>
        <p:blipFill rotWithShape="1">
          <a:blip r:embed="rId3">
            <a:alphaModFix/>
          </a:blip>
          <a:srcRect b="31540" l="0" r="0" t="31540"/>
          <a:stretch/>
        </p:blipFill>
        <p:spPr>
          <a:xfrm>
            <a:off x="448055" y="3612000"/>
            <a:ext cx="11274551" cy="2780000"/>
          </a:xfrm>
          <a:prstGeom prst="rect">
            <a:avLst/>
          </a:prstGeom>
          <a:solidFill>
            <a:schemeClr val="accent2"/>
          </a:solidFill>
          <a:ln>
            <a:noFill/>
          </a:ln>
        </p:spPr>
      </p:pic>
      <p:sp>
        <p:nvSpPr>
          <p:cNvPr id="115" name="Google Shape;115;p1"/>
          <p:cNvSpPr txBox="1"/>
          <p:nvPr/>
        </p:nvSpPr>
        <p:spPr>
          <a:xfrm>
            <a:off x="9085006" y="2364368"/>
            <a:ext cx="6585605" cy="12156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Arial"/>
              <a:buNone/>
            </a:pPr>
            <a:r>
              <a:rPr b="1" i="0" lang="en-US" sz="2000" u="none" cap="none" strike="noStrike">
                <a:solidFill>
                  <a:srgbClr val="0070C0"/>
                </a:solidFill>
                <a:latin typeface="Arial"/>
                <a:ea typeface="Arial"/>
                <a:cs typeface="Arial"/>
                <a:sym typeface="Arial"/>
              </a:rPr>
              <a:t>NCV: BS. Trần Minh Tú</a:t>
            </a:r>
            <a:endParaRPr/>
          </a:p>
          <a:p>
            <a:pPr indent="0" lvl="0" marL="0" marR="0" rtl="0" algn="l">
              <a:lnSpc>
                <a:spcPct val="100000"/>
              </a:lnSpc>
              <a:spcBef>
                <a:spcPts val="0"/>
              </a:spcBef>
              <a:spcAft>
                <a:spcPts val="0"/>
              </a:spcAft>
              <a:buClr>
                <a:srgbClr val="000000"/>
              </a:buClr>
              <a:buSzPts val="1600"/>
              <a:buFont typeface="Arial"/>
              <a:buNone/>
            </a:pPr>
            <a:r>
              <a:rPr b="1" i="0" lang="en-US" sz="1600" u="none" cap="none" strike="noStrike">
                <a:solidFill>
                  <a:srgbClr val="0070C0"/>
                </a:solidFill>
                <a:latin typeface="Arial"/>
                <a:ea typeface="Arial"/>
                <a:cs typeface="Arial"/>
                <a:sym typeface="Arial"/>
              </a:rPr>
              <a:t>Hướng dẫn khoa học:</a:t>
            </a:r>
            <a:endParaRPr/>
          </a:p>
          <a:p>
            <a:pPr indent="0" lvl="0" marL="0" marR="0" rtl="0" algn="l">
              <a:lnSpc>
                <a:spcPct val="100000"/>
              </a:lnSpc>
              <a:spcBef>
                <a:spcPts val="200"/>
              </a:spcBef>
              <a:spcAft>
                <a:spcPts val="0"/>
              </a:spcAft>
              <a:buClr>
                <a:srgbClr val="000000"/>
              </a:buClr>
              <a:buSzPts val="1600"/>
              <a:buFont typeface="Arial"/>
              <a:buNone/>
            </a:pPr>
            <a:r>
              <a:rPr b="0" i="0" lang="en-US" sz="1600" u="none" cap="none" strike="noStrike">
                <a:solidFill>
                  <a:srgbClr val="0070C0"/>
                </a:solidFill>
                <a:latin typeface="Arial"/>
                <a:ea typeface="Arial"/>
                <a:cs typeface="Arial"/>
                <a:sym typeface="Arial"/>
              </a:rPr>
              <a:t>TS.BS. Trương Lê Thu Nhạn</a:t>
            </a:r>
            <a:endParaRPr/>
          </a:p>
          <a:p>
            <a:pPr indent="0" lvl="0" marL="0" marR="0" rtl="0" algn="l">
              <a:lnSpc>
                <a:spcPct val="100000"/>
              </a:lnSpc>
              <a:spcBef>
                <a:spcPts val="200"/>
              </a:spcBef>
              <a:spcAft>
                <a:spcPts val="200"/>
              </a:spcAft>
              <a:buClr>
                <a:srgbClr val="000000"/>
              </a:buClr>
              <a:buSzPts val="1600"/>
              <a:buFont typeface="Arial"/>
              <a:buNone/>
            </a:pPr>
            <a:r>
              <a:rPr b="0" i="0" lang="en-US" sz="1600" u="none" cap="none" strike="noStrike">
                <a:solidFill>
                  <a:srgbClr val="0070C0"/>
                </a:solidFill>
                <a:latin typeface="Arial"/>
                <a:ea typeface="Arial"/>
                <a:cs typeface="Arial"/>
                <a:sym typeface="Arial"/>
              </a:rPr>
              <a:t>BS.CKII. Hồng Quốc Khanh</a:t>
            </a:r>
            <a:endParaRPr/>
          </a:p>
        </p:txBody>
      </p:sp>
      <p:sp>
        <p:nvSpPr>
          <p:cNvPr id="116" name="Google Shape;116;p1"/>
          <p:cNvSpPr txBox="1"/>
          <p:nvPr/>
        </p:nvSpPr>
        <p:spPr>
          <a:xfrm>
            <a:off x="2173563" y="163011"/>
            <a:ext cx="7421850" cy="76944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0" i="0" lang="en-US" sz="2000" u="none" cap="none" strike="noStrike">
                <a:solidFill>
                  <a:srgbClr val="0070C0"/>
                </a:solidFill>
                <a:latin typeface="Arial"/>
                <a:ea typeface="Arial"/>
                <a:cs typeface="Arial"/>
                <a:sym typeface="Arial"/>
              </a:rPr>
              <a:t>SỞ Y TẾ THÀNH PHỐ HỒ CHÍ MINH</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400"/>
              <a:buFont typeface="Arial"/>
              <a:buNone/>
            </a:pPr>
            <a:r>
              <a:rPr b="1" i="0" lang="en-US" sz="2400" u="none" cap="none" strike="noStrike">
                <a:solidFill>
                  <a:srgbClr val="FF0000"/>
                </a:solidFill>
                <a:latin typeface="Arial"/>
                <a:ea typeface="Arial"/>
                <a:cs typeface="Arial"/>
                <a:sym typeface="Arial"/>
              </a:rPr>
              <a:t>BỆNH VIỆN RĂNG HÀM MẶT</a:t>
            </a:r>
            <a:endParaRPr b="0" i="0" sz="1400" u="none" cap="none" strike="noStrike">
              <a:solidFill>
                <a:srgbClr val="000000"/>
              </a:solidFill>
              <a:latin typeface="Arial"/>
              <a:ea typeface="Arial"/>
              <a:cs typeface="Arial"/>
              <a:sym typeface="Arial"/>
            </a:endParaRPr>
          </a:p>
        </p:txBody>
      </p:sp>
      <p:pic>
        <p:nvPicPr>
          <p:cNvPr descr="A red circle with white text and a black background&#10;&#10;AI-generated content may be incorrect." id="117" name="Google Shape;117;p1"/>
          <p:cNvPicPr preferRelativeResize="0"/>
          <p:nvPr/>
        </p:nvPicPr>
        <p:blipFill rotWithShape="1">
          <a:blip r:embed="rId4">
            <a:alphaModFix/>
          </a:blip>
          <a:srcRect b="0" l="0" r="0" t="0"/>
          <a:stretch/>
        </p:blipFill>
        <p:spPr>
          <a:xfrm>
            <a:off x="629286" y="115465"/>
            <a:ext cx="859724" cy="86453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sp>
        <p:nvSpPr>
          <p:cNvPr id="190" name="Google Shape;190;p29"/>
          <p:cNvSpPr txBox="1"/>
          <p:nvPr>
            <p:ph type="title"/>
          </p:nvPr>
        </p:nvSpPr>
        <p:spPr>
          <a:xfrm>
            <a:off x="581192" y="702156"/>
            <a:ext cx="11029616" cy="760884"/>
          </a:xfrm>
          <a:prstGeom prst="rect">
            <a:avLst/>
          </a:prstGeom>
          <a:noFill/>
          <a:ln>
            <a:noFill/>
          </a:ln>
        </p:spPr>
        <p:txBody>
          <a:bodyPr anchorCtr="0" anchor="b" bIns="45700" lIns="91425" spcFirstLastPara="1" rIns="91425" wrap="square" tIns="45700">
            <a:normAutofit/>
          </a:bodyPr>
          <a:lstStyle/>
          <a:p>
            <a:pPr indent="0" lvl="0" marL="0" rtl="0" algn="l">
              <a:lnSpc>
                <a:spcPct val="100000"/>
              </a:lnSpc>
              <a:spcBef>
                <a:spcPts val="0"/>
              </a:spcBef>
              <a:spcAft>
                <a:spcPts val="0"/>
              </a:spcAft>
              <a:buClr>
                <a:srgbClr val="C00000"/>
              </a:buClr>
              <a:buSzPts val="3600"/>
              <a:buFont typeface="Arial"/>
              <a:buNone/>
            </a:pPr>
            <a:r>
              <a:rPr lang="en-US"/>
              <a:t>III. QUY TRÌNH KỸ THUẬT (1/7)</a:t>
            </a:r>
            <a:endParaRPr/>
          </a:p>
        </p:txBody>
      </p:sp>
      <p:sp>
        <p:nvSpPr>
          <p:cNvPr id="191" name="Google Shape;191;p29"/>
          <p:cNvSpPr txBox="1"/>
          <p:nvPr>
            <p:ph idx="1" type="body"/>
          </p:nvPr>
        </p:nvSpPr>
        <p:spPr>
          <a:xfrm>
            <a:off x="581192" y="1590039"/>
            <a:ext cx="11029615" cy="4913791"/>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300"/>
              </a:spcBef>
              <a:spcAft>
                <a:spcPts val="0"/>
              </a:spcAft>
              <a:buSzPts val="2208"/>
              <a:buNone/>
            </a:pPr>
            <a:r>
              <a:rPr b="1" lang="en-US" sz="2200">
                <a:solidFill>
                  <a:srgbClr val="C00000"/>
                </a:solidFill>
              </a:rPr>
              <a:t>Đại cương - chỉ định - chống chỉ định</a:t>
            </a:r>
            <a:endParaRPr/>
          </a:p>
          <a:p>
            <a:pPr indent="-368808" lvl="0" marL="457200" rtl="0" algn="just">
              <a:lnSpc>
                <a:spcPct val="100000"/>
              </a:lnSpc>
              <a:spcBef>
                <a:spcPts val="600"/>
              </a:spcBef>
              <a:spcAft>
                <a:spcPts val="0"/>
              </a:spcAft>
              <a:buSzPts val="1800"/>
              <a:buChar char="▪"/>
            </a:pPr>
            <a:r>
              <a:rPr b="1" lang="en-US" sz="2000"/>
              <a:t>Đại cương:</a:t>
            </a:r>
            <a:r>
              <a:rPr lang="en-US" sz="2000"/>
              <a:t> phẫu thuật vạt làm sạch (open flap debridement - OFD) là kỹ thuật thường quy đang triển khai tại Khoa Nha chu: lật vạt bộc lộ bề mặt chân răng và vùng khuyết xương, nạo mô hạt, lấy sạch cao răng dưới nướu, làm nhẵn chân răng và khâu đóng.</a:t>
            </a:r>
            <a:endParaRPr/>
          </a:p>
          <a:p>
            <a:pPr indent="-368808" lvl="0" marL="457200" rtl="0" algn="just">
              <a:lnSpc>
                <a:spcPct val="100000"/>
              </a:lnSpc>
              <a:spcBef>
                <a:spcPts val="480"/>
              </a:spcBef>
              <a:spcAft>
                <a:spcPts val="0"/>
              </a:spcAft>
              <a:buSzPts val="1800"/>
              <a:buChar char="▪"/>
            </a:pPr>
            <a:r>
              <a:rPr b="1" lang="en-US" sz="2000"/>
              <a:t>Chỉ định:</a:t>
            </a:r>
            <a:r>
              <a:rPr lang="en-US" sz="2000"/>
              <a:t> viêm nha chu còn túi ≥ 5 mm sau điều trị ban đầu; có khuyết xương nội nha chu trên X-quang; răng cối lớn còn khả năng bảo tồn; vệ sinh răng miệng đã được kiểm soát.</a:t>
            </a:r>
            <a:endParaRPr/>
          </a:p>
          <a:p>
            <a:pPr indent="-368808" lvl="0" marL="457200" rtl="0" algn="just">
              <a:lnSpc>
                <a:spcPct val="100000"/>
              </a:lnSpc>
              <a:spcBef>
                <a:spcPts val="480"/>
              </a:spcBef>
              <a:spcAft>
                <a:spcPts val="0"/>
              </a:spcAft>
              <a:buSzPts val="1800"/>
              <a:buChar char="▪"/>
            </a:pPr>
            <a:r>
              <a:rPr b="1" lang="en-US" sz="2000"/>
              <a:t>Chống chỉ định chung:</a:t>
            </a:r>
            <a:r>
              <a:rPr lang="en-US" sz="2000"/>
              <a:t> bệnh toàn thân chưa kiểm soát, rối loạn đông máu; nhiễm trùng cấp tại chỗ; vệ sinh răng miệng kém chưa cải thiện; phụ nữ mang thai hoặc cho con bú.</a:t>
            </a:r>
            <a:endParaRPr/>
          </a:p>
          <a:p>
            <a:pPr indent="-368808" lvl="0" marL="457200" rtl="0" algn="just">
              <a:lnSpc>
                <a:spcPct val="100000"/>
              </a:lnSpc>
              <a:spcBef>
                <a:spcPts val="480"/>
              </a:spcBef>
              <a:spcAft>
                <a:spcPts val="0"/>
              </a:spcAft>
              <a:buSzPts val="1800"/>
              <a:buChar char="▪"/>
            </a:pPr>
            <a:r>
              <a:rPr b="1" lang="en-US" sz="2000"/>
              <a:t>Chống chỉ định riêng của Emdogain:</a:t>
            </a:r>
            <a:r>
              <a:rPr lang="en-US" sz="2000"/>
              <a:t> tổn thương vùng chẽ độ III; khuyết xương một thành do tiêu xương ngang; dị ứng với protein nguồn gốc từ lợn; viêm cấp kèm mủ chưa kiểm soát.</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id="196" name="Google Shape;196;p30"/>
          <p:cNvSpPr txBox="1"/>
          <p:nvPr>
            <p:ph type="title"/>
          </p:nvPr>
        </p:nvSpPr>
        <p:spPr>
          <a:xfrm>
            <a:off x="581192" y="702156"/>
            <a:ext cx="11029616" cy="760884"/>
          </a:xfrm>
          <a:prstGeom prst="rect">
            <a:avLst/>
          </a:prstGeom>
          <a:noFill/>
          <a:ln>
            <a:noFill/>
          </a:ln>
        </p:spPr>
        <p:txBody>
          <a:bodyPr anchorCtr="0" anchor="b" bIns="45700" lIns="91425" spcFirstLastPara="1" rIns="91425" wrap="square" tIns="45700">
            <a:normAutofit/>
          </a:bodyPr>
          <a:lstStyle/>
          <a:p>
            <a:pPr indent="0" lvl="0" marL="0" rtl="0" algn="l">
              <a:lnSpc>
                <a:spcPct val="100000"/>
              </a:lnSpc>
              <a:spcBef>
                <a:spcPts val="0"/>
              </a:spcBef>
              <a:spcAft>
                <a:spcPts val="0"/>
              </a:spcAft>
              <a:buClr>
                <a:srgbClr val="C00000"/>
              </a:buClr>
              <a:buSzPts val="3600"/>
              <a:buFont typeface="Arial"/>
              <a:buNone/>
            </a:pPr>
            <a:r>
              <a:rPr lang="en-US"/>
              <a:t>III. QUY TRÌNH KỸ THUẬT (2/7)</a:t>
            </a:r>
            <a:endParaRPr/>
          </a:p>
        </p:txBody>
      </p:sp>
      <p:sp>
        <p:nvSpPr>
          <p:cNvPr id="197" name="Google Shape;197;p30"/>
          <p:cNvSpPr txBox="1"/>
          <p:nvPr>
            <p:ph idx="1" type="body"/>
          </p:nvPr>
        </p:nvSpPr>
        <p:spPr>
          <a:xfrm>
            <a:off x="581192" y="1590039"/>
            <a:ext cx="11029615" cy="4913791"/>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300"/>
              </a:spcBef>
              <a:spcAft>
                <a:spcPts val="0"/>
              </a:spcAft>
              <a:buSzPts val="2208"/>
              <a:buNone/>
            </a:pPr>
            <a:r>
              <a:rPr b="1" lang="en-US" sz="2200">
                <a:solidFill>
                  <a:srgbClr val="C00000"/>
                </a:solidFill>
              </a:rPr>
              <a:t>Chuẩn bị</a:t>
            </a:r>
            <a:endParaRPr/>
          </a:p>
          <a:p>
            <a:pPr indent="-368808" lvl="0" marL="457200" rtl="0" algn="just">
              <a:lnSpc>
                <a:spcPct val="100000"/>
              </a:lnSpc>
              <a:spcBef>
                <a:spcPts val="600"/>
              </a:spcBef>
              <a:spcAft>
                <a:spcPts val="0"/>
              </a:spcAft>
              <a:buSzPts val="1800"/>
              <a:buChar char="▪"/>
            </a:pPr>
            <a:r>
              <a:rPr b="1" lang="en-US" sz="2000"/>
              <a:t>Người thực hiện:</a:t>
            </a:r>
            <a:r>
              <a:rPr lang="en-US" sz="2000"/>
              <a:t> phẫu thuật do cùng một nhóm bác sĩ nha chu có kinh nghiệm của Khoa Nha chu thực hiện theo cùng một quy trình chuẩn; nghiên cứu viên tham gia và ghi nhận số liệu.</a:t>
            </a:r>
            <a:endParaRPr/>
          </a:p>
          <a:p>
            <a:pPr indent="-368808" lvl="0" marL="457200" rtl="0" algn="just">
              <a:lnSpc>
                <a:spcPct val="100000"/>
              </a:lnSpc>
              <a:spcBef>
                <a:spcPts val="480"/>
              </a:spcBef>
              <a:spcAft>
                <a:spcPts val="0"/>
              </a:spcAft>
              <a:buSzPts val="1800"/>
              <a:buChar char="▪"/>
            </a:pPr>
            <a:r>
              <a:rPr b="1" lang="en-US" sz="2000"/>
              <a:t>Phương tiện - dụng cụ:</a:t>
            </a:r>
            <a:r>
              <a:rPr lang="en-US" sz="2000"/>
              <a:t> khay khám cơ bản; thăm dò nha chu UNC-15; thăm dò vùng chẽ Nabers; máy cạo vôi siêu âm; bộ curette Gracey; bộ phẫu thuật nha chu (dao, bóc tách vạt, nạo mô hạt, kẹp phẫu tích, kéo, kim - chỉ khâu); thuốc tê tại chỗ; X-quang quanh chóp kỹ thuật số (RVG).</a:t>
            </a:r>
            <a:endParaRPr/>
          </a:p>
          <a:p>
            <a:pPr indent="-368808" lvl="0" marL="457200" rtl="0" algn="just">
              <a:lnSpc>
                <a:spcPct val="100000"/>
              </a:lnSpc>
              <a:spcBef>
                <a:spcPts val="480"/>
              </a:spcBef>
              <a:spcAft>
                <a:spcPts val="0"/>
              </a:spcAft>
              <a:buSzPts val="1800"/>
              <a:buChar char="▪"/>
            </a:pPr>
            <a:r>
              <a:rPr b="1" lang="en-US" sz="2000"/>
              <a:t>Người bệnh:</a:t>
            </a:r>
            <a:r>
              <a:rPr lang="en-US" sz="2000"/>
              <a:t> đã hoàn tất điều trị ban đầu và được tái đánh giá còn chỉ định phẫu thuật; được giải thích và ký bản chấp thuận; kiểm tra lại tiêu chuẩn loại trừ trước mổ.</a:t>
            </a:r>
            <a:endParaRPr/>
          </a:p>
          <a:p>
            <a:pPr indent="-368808" lvl="0" marL="457200" rtl="0" algn="just">
              <a:lnSpc>
                <a:spcPct val="100000"/>
              </a:lnSpc>
              <a:spcBef>
                <a:spcPts val="480"/>
              </a:spcBef>
              <a:spcAft>
                <a:spcPts val="0"/>
              </a:spcAft>
              <a:buSzPts val="1800"/>
              <a:buChar char="▪"/>
            </a:pPr>
            <a:r>
              <a:rPr b="1" lang="en-US" sz="2000"/>
              <a:t>Hồ sơ:</a:t>
            </a:r>
            <a:r>
              <a:rPr lang="en-US" sz="2000"/>
              <a:t> bệnh án tại bệnh viện và phiếu thu thập số liệu mã hoá theo mã số nghiên cứu.</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 name="Shape 201"/>
        <p:cNvGrpSpPr/>
        <p:nvPr/>
      </p:nvGrpSpPr>
      <p:grpSpPr>
        <a:xfrm>
          <a:off x="0" y="0"/>
          <a:ext cx="0" cy="0"/>
          <a:chOff x="0" y="0"/>
          <a:chExt cx="0" cy="0"/>
        </a:xfrm>
      </p:grpSpPr>
      <p:sp>
        <p:nvSpPr>
          <p:cNvPr id="202" name="Google Shape;202;p31"/>
          <p:cNvSpPr txBox="1"/>
          <p:nvPr>
            <p:ph type="title"/>
          </p:nvPr>
        </p:nvSpPr>
        <p:spPr>
          <a:xfrm>
            <a:off x="581192" y="702156"/>
            <a:ext cx="11029616" cy="760884"/>
          </a:xfrm>
          <a:prstGeom prst="rect">
            <a:avLst/>
          </a:prstGeom>
          <a:noFill/>
          <a:ln>
            <a:noFill/>
          </a:ln>
        </p:spPr>
        <p:txBody>
          <a:bodyPr anchorCtr="0" anchor="b" bIns="45700" lIns="91425" spcFirstLastPara="1" rIns="91425" wrap="square" tIns="45700">
            <a:normAutofit/>
          </a:bodyPr>
          <a:lstStyle/>
          <a:p>
            <a:pPr indent="0" lvl="0" marL="0" rtl="0" algn="l">
              <a:lnSpc>
                <a:spcPct val="100000"/>
              </a:lnSpc>
              <a:spcBef>
                <a:spcPts val="0"/>
              </a:spcBef>
              <a:spcAft>
                <a:spcPts val="0"/>
              </a:spcAft>
              <a:buClr>
                <a:srgbClr val="C00000"/>
              </a:buClr>
              <a:buSzPts val="3600"/>
              <a:buFont typeface="Arial"/>
              <a:buNone/>
            </a:pPr>
            <a:r>
              <a:rPr lang="en-US"/>
              <a:t>III. QUY TRÌNH KỸ THUẬT (3/7)</a:t>
            </a:r>
            <a:endParaRPr/>
          </a:p>
        </p:txBody>
      </p:sp>
      <p:sp>
        <p:nvSpPr>
          <p:cNvPr id="203" name="Google Shape;203;p31"/>
          <p:cNvSpPr txBox="1"/>
          <p:nvPr>
            <p:ph idx="1" type="body"/>
          </p:nvPr>
        </p:nvSpPr>
        <p:spPr>
          <a:xfrm>
            <a:off x="581192" y="1590039"/>
            <a:ext cx="11029615" cy="4913791"/>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300"/>
              </a:spcBef>
              <a:spcAft>
                <a:spcPts val="0"/>
              </a:spcAft>
              <a:buSzPts val="2208"/>
              <a:buNone/>
            </a:pPr>
            <a:r>
              <a:rPr b="1" lang="en-US" sz="2200">
                <a:solidFill>
                  <a:srgbClr val="C00000"/>
                </a:solidFill>
              </a:rPr>
              <a:t>Các bước tiến hành - quy trình chung cho cả hai nhóm (OFD)</a:t>
            </a:r>
            <a:endParaRPr/>
          </a:p>
          <a:p>
            <a:pPr indent="-368808" lvl="0" marL="457200" rtl="0" algn="just">
              <a:lnSpc>
                <a:spcPct val="100000"/>
              </a:lnSpc>
              <a:spcBef>
                <a:spcPts val="600"/>
              </a:spcBef>
              <a:spcAft>
                <a:spcPts val="0"/>
              </a:spcAft>
              <a:buSzPts val="1890"/>
              <a:buChar char="▪"/>
            </a:pPr>
            <a:r>
              <a:rPr b="1" lang="en-US" sz="2100"/>
              <a:t>Bước 1.</a:t>
            </a:r>
            <a:r>
              <a:rPr lang="en-US" sz="2100"/>
              <a:t> Sát khuẩn tại chỗ và gây tê tại chỗ.</a:t>
            </a:r>
            <a:endParaRPr/>
          </a:p>
          <a:p>
            <a:pPr indent="-368808" lvl="0" marL="457200" rtl="0" algn="just">
              <a:lnSpc>
                <a:spcPct val="100000"/>
              </a:lnSpc>
              <a:spcBef>
                <a:spcPts val="480"/>
              </a:spcBef>
              <a:spcAft>
                <a:spcPts val="0"/>
              </a:spcAft>
              <a:buSzPts val="1890"/>
              <a:buChar char="▪"/>
            </a:pPr>
            <a:r>
              <a:rPr b="1" lang="en-US" sz="2100"/>
              <a:t>Bước 2.</a:t>
            </a:r>
            <a:r>
              <a:rPr lang="en-US" sz="2100"/>
              <a:t> Rạch và bóc tách vạt để bộc lộ bề mặt chân răng và vùng tổn thương.</a:t>
            </a:r>
            <a:endParaRPr/>
          </a:p>
          <a:p>
            <a:pPr indent="-368808" lvl="0" marL="457200" rtl="0" algn="just">
              <a:lnSpc>
                <a:spcPct val="100000"/>
              </a:lnSpc>
              <a:spcBef>
                <a:spcPts val="480"/>
              </a:spcBef>
              <a:spcAft>
                <a:spcPts val="0"/>
              </a:spcAft>
              <a:buSzPts val="1890"/>
              <a:buChar char="▪"/>
            </a:pPr>
            <a:r>
              <a:rPr b="1" lang="en-US" sz="2100"/>
              <a:t>Bước 3.</a:t>
            </a:r>
            <a:r>
              <a:rPr lang="en-US" sz="2100"/>
              <a:t> Nạo mô viêm - mô hạt, lấy sạch cao răng dưới nướu, làm nhẵn bề mặt chân răng.</a:t>
            </a:r>
            <a:endParaRPr/>
          </a:p>
          <a:p>
            <a:pPr indent="-368808" lvl="0" marL="457200" rtl="0" algn="just">
              <a:lnSpc>
                <a:spcPct val="100000"/>
              </a:lnSpc>
              <a:spcBef>
                <a:spcPts val="480"/>
              </a:spcBef>
              <a:spcAft>
                <a:spcPts val="0"/>
              </a:spcAft>
              <a:buSzPts val="1890"/>
              <a:buChar char="▪"/>
            </a:pPr>
            <a:r>
              <a:rPr b="1" lang="en-US" sz="2100"/>
              <a:t>Bước 4.</a:t>
            </a:r>
            <a:r>
              <a:rPr lang="en-US" sz="2100"/>
              <a:t> Bơm rửa sạch vùng phẫu thuật bằng nước muối sinh lý.</a:t>
            </a:r>
            <a:endParaRPr/>
          </a:p>
          <a:p>
            <a:pPr indent="-368808" lvl="0" marL="457200" rtl="0" algn="just">
              <a:lnSpc>
                <a:spcPct val="100000"/>
              </a:lnSpc>
              <a:spcBef>
                <a:spcPts val="480"/>
              </a:spcBef>
              <a:spcAft>
                <a:spcPts val="0"/>
              </a:spcAft>
              <a:buSzPts val="1890"/>
              <a:buChar char="▪"/>
            </a:pPr>
            <a:r>
              <a:rPr b="1" lang="en-US" sz="2100"/>
              <a:t>Bước 5.</a:t>
            </a:r>
            <a:r>
              <a:rPr lang="en-US" sz="2100"/>
              <a:t> Đặt vạt về vị trí phù hợp và khâu đóng vết mổ.</a:t>
            </a:r>
            <a:endParaRPr/>
          </a:p>
          <a:p>
            <a:pPr indent="-368808" lvl="0" marL="457200" rtl="0" algn="just">
              <a:lnSpc>
                <a:spcPct val="100000"/>
              </a:lnSpc>
              <a:spcBef>
                <a:spcPts val="480"/>
              </a:spcBef>
              <a:spcAft>
                <a:spcPts val="0"/>
              </a:spcAft>
              <a:buSzPts val="1890"/>
              <a:buChar char="▪"/>
            </a:pPr>
            <a:r>
              <a:rPr b="1" lang="en-US" sz="2100"/>
              <a:t>Bước 6.</a:t>
            </a:r>
            <a:r>
              <a:rPr lang="en-US" sz="2100"/>
              <a:t> Kê toa và hướng dẫn chăm sóc sau mổ theo phác đồ của khoa; hẹn cắt chỉ và tái khám.</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sp>
        <p:nvSpPr>
          <p:cNvPr id="208" name="Google Shape;208;p32"/>
          <p:cNvSpPr txBox="1"/>
          <p:nvPr>
            <p:ph type="title"/>
          </p:nvPr>
        </p:nvSpPr>
        <p:spPr>
          <a:xfrm>
            <a:off x="581192" y="702156"/>
            <a:ext cx="11029616" cy="760884"/>
          </a:xfrm>
          <a:prstGeom prst="rect">
            <a:avLst/>
          </a:prstGeom>
          <a:noFill/>
          <a:ln>
            <a:noFill/>
          </a:ln>
        </p:spPr>
        <p:txBody>
          <a:bodyPr anchorCtr="0" anchor="b" bIns="45700" lIns="91425" spcFirstLastPara="1" rIns="91425" wrap="square" tIns="45700">
            <a:normAutofit/>
          </a:bodyPr>
          <a:lstStyle/>
          <a:p>
            <a:pPr indent="0" lvl="0" marL="0" rtl="0" algn="l">
              <a:lnSpc>
                <a:spcPct val="100000"/>
              </a:lnSpc>
              <a:spcBef>
                <a:spcPts val="0"/>
              </a:spcBef>
              <a:spcAft>
                <a:spcPts val="0"/>
              </a:spcAft>
              <a:buClr>
                <a:srgbClr val="C00000"/>
              </a:buClr>
              <a:buSzPts val="3600"/>
              <a:buFont typeface="Arial"/>
              <a:buNone/>
            </a:pPr>
            <a:r>
              <a:rPr lang="en-US"/>
              <a:t>III. QUY TRÌNH KỸ THUẬT (4/7)</a:t>
            </a:r>
            <a:endParaRPr/>
          </a:p>
        </p:txBody>
      </p:sp>
      <p:sp>
        <p:nvSpPr>
          <p:cNvPr id="209" name="Google Shape;209;p32"/>
          <p:cNvSpPr txBox="1"/>
          <p:nvPr>
            <p:ph idx="1" type="body"/>
          </p:nvPr>
        </p:nvSpPr>
        <p:spPr>
          <a:xfrm>
            <a:off x="585216" y="1591056"/>
            <a:ext cx="5760720" cy="4206240"/>
          </a:xfrm>
          <a:prstGeom prst="rect">
            <a:avLst/>
          </a:prstGeom>
          <a:noFill/>
          <a:ln>
            <a:noFill/>
          </a:ln>
        </p:spPr>
        <p:txBody>
          <a:bodyPr anchorCtr="0" anchor="t" bIns="45700" lIns="91425" spcFirstLastPara="1" rIns="91425" wrap="square" tIns="45700">
            <a:normAutofit lnSpcReduction="10000"/>
          </a:bodyPr>
          <a:lstStyle/>
          <a:p>
            <a:pPr indent="0" lvl="0" marL="0" rtl="0" algn="l">
              <a:lnSpc>
                <a:spcPct val="100000"/>
              </a:lnSpc>
              <a:spcBef>
                <a:spcPts val="300"/>
              </a:spcBef>
              <a:spcAft>
                <a:spcPts val="0"/>
              </a:spcAft>
              <a:buSzPts val="2208"/>
              <a:buNone/>
            </a:pPr>
            <a:r>
              <a:rPr b="1" lang="en-US" sz="2000">
                <a:solidFill>
                  <a:srgbClr val="C00000"/>
                </a:solidFill>
              </a:rPr>
              <a:t>Thao tác riêng của nhóm can thiệp (có hỗ trợ Emdogain)</a:t>
            </a:r>
            <a:endParaRPr/>
          </a:p>
          <a:p>
            <a:pPr indent="-368808" lvl="0" marL="457200" rtl="0" algn="just">
              <a:lnSpc>
                <a:spcPct val="100000"/>
              </a:lnSpc>
              <a:spcBef>
                <a:spcPts val="600"/>
              </a:spcBef>
              <a:spcAft>
                <a:spcPts val="0"/>
              </a:spcAft>
              <a:buSzPts val="1530"/>
              <a:buChar char="▪"/>
            </a:pPr>
            <a:r>
              <a:rPr b="1" lang="en-US" sz="1700"/>
              <a:t>(1)</a:t>
            </a:r>
            <a:r>
              <a:rPr lang="en-US" sz="1700"/>
              <a:t> Gây tê và mở vạt toàn bộ bộc lộ rõ vùng khuyết xương.</a:t>
            </a:r>
            <a:endParaRPr/>
          </a:p>
          <a:p>
            <a:pPr indent="-368808" lvl="0" marL="457200" rtl="0" algn="just">
              <a:lnSpc>
                <a:spcPct val="100000"/>
              </a:lnSpc>
              <a:spcBef>
                <a:spcPts val="480"/>
              </a:spcBef>
              <a:spcAft>
                <a:spcPts val="0"/>
              </a:spcAft>
              <a:buSzPts val="1530"/>
              <a:buChar char="▪"/>
            </a:pPr>
            <a:r>
              <a:rPr b="1" lang="en-US" sz="1700"/>
              <a:t>(2)</a:t>
            </a:r>
            <a:r>
              <a:rPr lang="en-US" sz="1700"/>
              <a:t> Loại bỏ mô hạt viêm, cao răng; làm sạch bề mặt chân răng trong hố xương và vùng chẽ.</a:t>
            </a:r>
            <a:endParaRPr/>
          </a:p>
          <a:p>
            <a:pPr indent="-368808" lvl="0" marL="457200" rtl="0" algn="just">
              <a:lnSpc>
                <a:spcPct val="100000"/>
              </a:lnSpc>
              <a:spcBef>
                <a:spcPts val="480"/>
              </a:spcBef>
              <a:spcAft>
                <a:spcPts val="0"/>
              </a:spcAft>
              <a:buSzPts val="1530"/>
              <a:buChar char="▪"/>
            </a:pPr>
            <a:r>
              <a:rPr b="1" lang="en-US" sz="1700"/>
              <a:t>(3)</a:t>
            </a:r>
            <a:r>
              <a:rPr lang="en-US" sz="1700"/>
              <a:t> Xử lý bề mặt chân răng bằng gel EDTA 24% (PrefGel) trong 2 phút.</a:t>
            </a:r>
            <a:endParaRPr/>
          </a:p>
          <a:p>
            <a:pPr indent="-368808" lvl="0" marL="457200" rtl="0" algn="just">
              <a:lnSpc>
                <a:spcPct val="100000"/>
              </a:lnSpc>
              <a:spcBef>
                <a:spcPts val="480"/>
              </a:spcBef>
              <a:spcAft>
                <a:spcPts val="0"/>
              </a:spcAft>
              <a:buSzPts val="1530"/>
              <a:buChar char="▪"/>
            </a:pPr>
            <a:r>
              <a:rPr b="1" lang="en-US" sz="1700"/>
              <a:t>(4)</a:t>
            </a:r>
            <a:r>
              <a:rPr lang="en-US" sz="1700"/>
              <a:t> Rửa sạch EDTA bằng nước muối sinh lý, làm khô tương đối.</a:t>
            </a:r>
            <a:endParaRPr/>
          </a:p>
          <a:p>
            <a:pPr indent="-368808" lvl="0" marL="457200" rtl="0" algn="just">
              <a:lnSpc>
                <a:spcPct val="100000"/>
              </a:lnSpc>
              <a:spcBef>
                <a:spcPts val="480"/>
              </a:spcBef>
              <a:spcAft>
                <a:spcPts val="0"/>
              </a:spcAft>
              <a:buSzPts val="1530"/>
              <a:buChar char="▪"/>
            </a:pPr>
            <a:r>
              <a:rPr b="1" lang="en-US" sz="1700"/>
              <a:t>(5)</a:t>
            </a:r>
            <a:r>
              <a:rPr lang="en-US" sz="1700"/>
              <a:t> Bơm Emdogain phủ kín chân răng và lấp đầy vùng khuyết xương.</a:t>
            </a:r>
            <a:endParaRPr/>
          </a:p>
          <a:p>
            <a:pPr indent="-368808" lvl="0" marL="457200" rtl="0" algn="just">
              <a:lnSpc>
                <a:spcPct val="100000"/>
              </a:lnSpc>
              <a:spcBef>
                <a:spcPts val="480"/>
              </a:spcBef>
              <a:spcAft>
                <a:spcPts val="0"/>
              </a:spcAft>
              <a:buSzPts val="1530"/>
              <a:buChar char="▪"/>
            </a:pPr>
            <a:r>
              <a:rPr b="1" lang="en-US" sz="1700"/>
              <a:t>(6)</a:t>
            </a:r>
            <a:r>
              <a:rPr lang="en-US" sz="1700"/>
              <a:t> Đóng vạt, khâu sát thân răng, cố định chắc để tránh rò vật liệu.</a:t>
            </a:r>
            <a:endParaRPr/>
          </a:p>
        </p:txBody>
      </p:sp>
      <p:pic>
        <p:nvPicPr>
          <p:cNvPr id="210" name="Google Shape;210;p32"/>
          <p:cNvPicPr preferRelativeResize="0"/>
          <p:nvPr/>
        </p:nvPicPr>
        <p:blipFill rotWithShape="1">
          <a:blip r:embed="rId3">
            <a:alphaModFix/>
          </a:blip>
          <a:srcRect b="0" l="0" r="0" t="0"/>
          <a:stretch/>
        </p:blipFill>
        <p:spPr>
          <a:xfrm>
            <a:off x="6629400" y="1874520"/>
            <a:ext cx="4892040" cy="2578608"/>
          </a:xfrm>
          <a:prstGeom prst="rect">
            <a:avLst/>
          </a:prstGeom>
          <a:noFill/>
          <a:ln cap="flat" cmpd="sng" w="9525">
            <a:solidFill>
              <a:srgbClr val="BFBFBF"/>
            </a:solidFill>
            <a:prstDash val="solid"/>
            <a:round/>
            <a:headEnd len="sm" w="sm" type="none"/>
            <a:tailEnd len="sm" w="sm" type="none"/>
          </a:ln>
        </p:spPr>
      </p:pic>
      <p:sp>
        <p:nvSpPr>
          <p:cNvPr id="211" name="Google Shape;211;p32"/>
          <p:cNvSpPr txBox="1"/>
          <p:nvPr/>
        </p:nvSpPr>
        <p:spPr>
          <a:xfrm>
            <a:off x="6629400" y="4526280"/>
            <a:ext cx="4892040" cy="502920"/>
          </a:xfrm>
          <a:prstGeom prst="rect">
            <a:avLst/>
          </a:prstGeom>
          <a:noFill/>
          <a:ln>
            <a:noFill/>
          </a:ln>
        </p:spPr>
        <p:txBody>
          <a:bodyPr anchorCtr="0" anchor="ctr" bIns="27425" lIns="45700" spcFirstLastPara="1" rIns="45700" wrap="square" tIns="27425">
            <a:normAutofit/>
          </a:bodyPr>
          <a:lstStyle/>
          <a:p>
            <a:pPr indent="0" lvl="0" marL="0" marR="0" rtl="0" algn="ctr">
              <a:lnSpc>
                <a:spcPct val="95000"/>
              </a:lnSpc>
              <a:spcBef>
                <a:spcPts val="0"/>
              </a:spcBef>
              <a:spcAft>
                <a:spcPts val="0"/>
              </a:spcAft>
              <a:buClr>
                <a:srgbClr val="000000"/>
              </a:buClr>
              <a:buSzPts val="1100"/>
              <a:buFont typeface="Arial"/>
              <a:buNone/>
            </a:pPr>
            <a:r>
              <a:rPr b="0" i="0" lang="en-US" sz="1100" u="none" cap="none" strike="noStrike">
                <a:solidFill>
                  <a:srgbClr val="595959"/>
                </a:solidFill>
                <a:latin typeface="Arial"/>
                <a:ea typeface="Arial"/>
                <a:cs typeface="Arial"/>
                <a:sym typeface="Arial"/>
              </a:rPr>
              <a:t>Hình 1.3. Quy trình phẫu thuật vạt kết hợp EMD</a:t>
            </a:r>
            <a:endParaRPr/>
          </a:p>
          <a:p>
            <a:pPr indent="0" lvl="0" marL="0" marR="0" rtl="0" algn="ctr">
              <a:lnSpc>
                <a:spcPct val="95000"/>
              </a:lnSpc>
              <a:spcBef>
                <a:spcPts val="0"/>
              </a:spcBef>
              <a:spcAft>
                <a:spcPts val="0"/>
              </a:spcAft>
              <a:buClr>
                <a:srgbClr val="000000"/>
              </a:buClr>
              <a:buSzPts val="1100"/>
              <a:buFont typeface="Arial"/>
              <a:buNone/>
            </a:pPr>
            <a:r>
              <a:rPr b="0" i="0" lang="en-US" sz="1100" u="none" cap="none" strike="noStrike">
                <a:solidFill>
                  <a:srgbClr val="595959"/>
                </a:solidFill>
                <a:latin typeface="Arial"/>
                <a:ea typeface="Arial"/>
                <a:cs typeface="Arial"/>
                <a:sym typeface="Arial"/>
              </a:rPr>
              <a:t>(Nguồn: Ngoc, 2021)</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5" name="Shape 215"/>
        <p:cNvGrpSpPr/>
        <p:nvPr/>
      </p:nvGrpSpPr>
      <p:grpSpPr>
        <a:xfrm>
          <a:off x="0" y="0"/>
          <a:ext cx="0" cy="0"/>
          <a:chOff x="0" y="0"/>
          <a:chExt cx="0" cy="0"/>
        </a:xfrm>
      </p:grpSpPr>
      <p:sp>
        <p:nvSpPr>
          <p:cNvPr id="216" name="Google Shape;216;p33"/>
          <p:cNvSpPr txBox="1"/>
          <p:nvPr>
            <p:ph type="title"/>
          </p:nvPr>
        </p:nvSpPr>
        <p:spPr>
          <a:xfrm>
            <a:off x="581192" y="702156"/>
            <a:ext cx="11029616" cy="760884"/>
          </a:xfrm>
          <a:prstGeom prst="rect">
            <a:avLst/>
          </a:prstGeom>
          <a:noFill/>
          <a:ln>
            <a:noFill/>
          </a:ln>
        </p:spPr>
        <p:txBody>
          <a:bodyPr anchorCtr="0" anchor="b" bIns="45700" lIns="91425" spcFirstLastPara="1" rIns="91425" wrap="square" tIns="45700">
            <a:normAutofit/>
          </a:bodyPr>
          <a:lstStyle/>
          <a:p>
            <a:pPr indent="0" lvl="0" marL="0" rtl="0" algn="l">
              <a:lnSpc>
                <a:spcPct val="100000"/>
              </a:lnSpc>
              <a:spcBef>
                <a:spcPts val="0"/>
              </a:spcBef>
              <a:spcAft>
                <a:spcPts val="0"/>
              </a:spcAft>
              <a:buClr>
                <a:srgbClr val="C00000"/>
              </a:buClr>
              <a:buSzPts val="3600"/>
              <a:buFont typeface="Arial"/>
              <a:buNone/>
            </a:pPr>
            <a:r>
              <a:rPr lang="en-US" sz="2400"/>
              <a:t>III. QUY TRÌNH KỸ THUẬT (5/7) - SO SÁNH HAI NHÓM</a:t>
            </a:r>
            <a:endParaRPr/>
          </a:p>
        </p:txBody>
      </p:sp>
      <p:sp>
        <p:nvSpPr>
          <p:cNvPr id="217" name="Google Shape;217;p33"/>
          <p:cNvSpPr txBox="1"/>
          <p:nvPr>
            <p:ph idx="1" type="body"/>
          </p:nvPr>
        </p:nvSpPr>
        <p:spPr>
          <a:xfrm>
            <a:off x="581192" y="1590039"/>
            <a:ext cx="11029615" cy="4913791"/>
          </a:xfrm>
          <a:prstGeom prst="rect">
            <a:avLst/>
          </a:prstGeom>
          <a:noFill/>
          <a:ln>
            <a:noFill/>
          </a:ln>
        </p:spPr>
        <p:txBody>
          <a:bodyPr anchorCtr="0" anchor="t" bIns="45700" lIns="91425" spcFirstLastPara="1" rIns="91425" wrap="square" tIns="45700">
            <a:normAutofit/>
          </a:bodyPr>
          <a:lstStyle/>
          <a:p>
            <a:pPr indent="-368808" lvl="0" marL="457200" rtl="0" algn="just">
              <a:lnSpc>
                <a:spcPct val="100000"/>
              </a:lnSpc>
              <a:spcBef>
                <a:spcPts val="480"/>
              </a:spcBef>
              <a:spcAft>
                <a:spcPts val="0"/>
              </a:spcAft>
              <a:buSzPts val="2208"/>
              <a:buNone/>
            </a:pPr>
            <a:r>
              <a:t/>
            </a:r>
            <a:endParaRPr/>
          </a:p>
        </p:txBody>
      </p:sp>
      <p:sp>
        <p:nvSpPr>
          <p:cNvPr id="218" name="Google Shape;218;p33"/>
          <p:cNvSpPr/>
          <p:nvPr/>
        </p:nvSpPr>
        <p:spPr>
          <a:xfrm>
            <a:off x="822960" y="1572768"/>
            <a:ext cx="4937760" cy="502920"/>
          </a:xfrm>
          <a:prstGeom prst="roundRect">
            <a:avLst>
              <a:gd fmla="val 10000" name="adj"/>
            </a:avLst>
          </a:prstGeom>
          <a:solidFill>
            <a:srgbClr val="3F6B7D"/>
          </a:solidFill>
          <a:ln cap="flat" cmpd="sng" w="19050">
            <a:solidFill>
              <a:srgbClr val="3F6B7D"/>
            </a:solidFill>
            <a:prstDash val="solid"/>
            <a:round/>
            <a:headEnd len="sm" w="sm" type="none"/>
            <a:tailEnd len="sm" w="sm" type="none"/>
          </a:ln>
        </p:spPr>
        <p:txBody>
          <a:bodyPr anchorCtr="0" anchor="ctr" bIns="27425" lIns="45700" spcFirstLastPara="1" rIns="45700" wrap="square" tIns="27425">
            <a:normAutofit/>
          </a:bodyPr>
          <a:lstStyle/>
          <a:p>
            <a:pPr indent="0" lvl="0" marL="0" marR="0" rtl="0" algn="ctr">
              <a:lnSpc>
                <a:spcPct val="95000"/>
              </a:lnSpc>
              <a:spcBef>
                <a:spcPts val="0"/>
              </a:spcBef>
              <a:spcAft>
                <a:spcPts val="0"/>
              </a:spcAft>
              <a:buClr>
                <a:srgbClr val="000000"/>
              </a:buClr>
              <a:buSzPts val="1400"/>
              <a:buFont typeface="Arial"/>
              <a:buNone/>
            </a:pPr>
            <a:r>
              <a:rPr b="1" i="0" lang="en-US" sz="1400" u="none" cap="none" strike="noStrike">
                <a:solidFill>
                  <a:srgbClr val="FFFFFF"/>
                </a:solidFill>
                <a:latin typeface="Arial"/>
                <a:ea typeface="Arial"/>
                <a:cs typeface="Arial"/>
                <a:sym typeface="Arial"/>
              </a:rPr>
              <a:t>NHÓM CHỨNG - Vạt làm sạch đơn thuần</a:t>
            </a:r>
            <a:endParaRPr/>
          </a:p>
        </p:txBody>
      </p:sp>
      <p:sp>
        <p:nvSpPr>
          <p:cNvPr id="219" name="Google Shape;219;p33"/>
          <p:cNvSpPr/>
          <p:nvPr/>
        </p:nvSpPr>
        <p:spPr>
          <a:xfrm>
            <a:off x="6446520" y="1572768"/>
            <a:ext cx="4937760" cy="502920"/>
          </a:xfrm>
          <a:prstGeom prst="roundRect">
            <a:avLst>
              <a:gd fmla="val 10000" name="adj"/>
            </a:avLst>
          </a:prstGeom>
          <a:solidFill>
            <a:srgbClr val="C00000"/>
          </a:solidFill>
          <a:ln cap="flat" cmpd="sng" w="19050">
            <a:solidFill>
              <a:srgbClr val="C00000"/>
            </a:solidFill>
            <a:prstDash val="solid"/>
            <a:round/>
            <a:headEnd len="sm" w="sm" type="none"/>
            <a:tailEnd len="sm" w="sm" type="none"/>
          </a:ln>
        </p:spPr>
        <p:txBody>
          <a:bodyPr anchorCtr="0" anchor="ctr" bIns="27425" lIns="45700" spcFirstLastPara="1" rIns="45700" wrap="square" tIns="27425">
            <a:normAutofit/>
          </a:bodyPr>
          <a:lstStyle/>
          <a:p>
            <a:pPr indent="0" lvl="0" marL="0" marR="0" rtl="0" algn="ctr">
              <a:lnSpc>
                <a:spcPct val="95000"/>
              </a:lnSpc>
              <a:spcBef>
                <a:spcPts val="0"/>
              </a:spcBef>
              <a:spcAft>
                <a:spcPts val="0"/>
              </a:spcAft>
              <a:buClr>
                <a:srgbClr val="000000"/>
              </a:buClr>
              <a:buSzPts val="1400"/>
              <a:buFont typeface="Arial"/>
              <a:buNone/>
            </a:pPr>
            <a:r>
              <a:rPr b="1" i="0" lang="en-US" sz="1400" u="none" cap="none" strike="noStrike">
                <a:solidFill>
                  <a:srgbClr val="FFFFFF"/>
                </a:solidFill>
                <a:latin typeface="Arial"/>
                <a:ea typeface="Arial"/>
                <a:cs typeface="Arial"/>
                <a:sym typeface="Arial"/>
              </a:rPr>
              <a:t>NHÓM CAN THIỆP - Vạt làm sạch + Emdogain</a:t>
            </a:r>
            <a:endParaRPr/>
          </a:p>
        </p:txBody>
      </p:sp>
      <p:sp>
        <p:nvSpPr>
          <p:cNvPr id="220" name="Google Shape;220;p33"/>
          <p:cNvSpPr/>
          <p:nvPr/>
        </p:nvSpPr>
        <p:spPr>
          <a:xfrm>
            <a:off x="822960" y="2240280"/>
            <a:ext cx="4937760" cy="502920"/>
          </a:xfrm>
          <a:prstGeom prst="roundRect">
            <a:avLst>
              <a:gd fmla="val 10000" name="adj"/>
            </a:avLst>
          </a:prstGeom>
          <a:solidFill>
            <a:srgbClr val="DEEAF0"/>
          </a:solidFill>
          <a:ln cap="flat" cmpd="sng" w="19050">
            <a:solidFill>
              <a:srgbClr val="3F6B7D"/>
            </a:solidFill>
            <a:prstDash val="solid"/>
            <a:round/>
            <a:headEnd len="sm" w="sm" type="none"/>
            <a:tailEnd len="sm" w="sm" type="none"/>
          </a:ln>
        </p:spPr>
        <p:txBody>
          <a:bodyPr anchorCtr="0" anchor="ctr" bIns="27425" lIns="45700" spcFirstLastPara="1" rIns="45700" wrap="square" tIns="27425">
            <a:normAutofit/>
          </a:bodyPr>
          <a:lstStyle/>
          <a:p>
            <a:pPr indent="0" lvl="0" marL="0" marR="0" rtl="0" algn="ctr">
              <a:lnSpc>
                <a:spcPct val="95000"/>
              </a:lnSpc>
              <a:spcBef>
                <a:spcPts val="0"/>
              </a:spcBef>
              <a:spcAft>
                <a:spcPts val="0"/>
              </a:spcAft>
              <a:buClr>
                <a:srgbClr val="000000"/>
              </a:buClr>
              <a:buSzPts val="1250"/>
              <a:buFont typeface="Arial"/>
              <a:buNone/>
            </a:pPr>
            <a:r>
              <a:rPr b="0" i="0" lang="en-US" sz="1250" u="none" cap="none" strike="noStrike">
                <a:solidFill>
                  <a:srgbClr val="1F1F1F"/>
                </a:solidFill>
                <a:latin typeface="Arial"/>
                <a:ea typeface="Arial"/>
                <a:cs typeface="Arial"/>
                <a:sym typeface="Arial"/>
              </a:rPr>
              <a:t>Gây tê tại chỗ</a:t>
            </a:r>
            <a:endParaRPr/>
          </a:p>
        </p:txBody>
      </p:sp>
      <p:sp>
        <p:nvSpPr>
          <p:cNvPr id="221" name="Google Shape;221;p33"/>
          <p:cNvSpPr/>
          <p:nvPr/>
        </p:nvSpPr>
        <p:spPr>
          <a:xfrm>
            <a:off x="6446520" y="2240280"/>
            <a:ext cx="4937760" cy="502920"/>
          </a:xfrm>
          <a:prstGeom prst="roundRect">
            <a:avLst>
              <a:gd fmla="val 10000" name="adj"/>
            </a:avLst>
          </a:prstGeom>
          <a:solidFill>
            <a:srgbClr val="DEEAF0"/>
          </a:solidFill>
          <a:ln cap="flat" cmpd="sng" w="19050">
            <a:solidFill>
              <a:srgbClr val="3F6B7D"/>
            </a:solidFill>
            <a:prstDash val="solid"/>
            <a:round/>
            <a:headEnd len="sm" w="sm" type="none"/>
            <a:tailEnd len="sm" w="sm" type="none"/>
          </a:ln>
        </p:spPr>
        <p:txBody>
          <a:bodyPr anchorCtr="0" anchor="ctr" bIns="27425" lIns="45700" spcFirstLastPara="1" rIns="45700" wrap="square" tIns="27425">
            <a:normAutofit/>
          </a:bodyPr>
          <a:lstStyle/>
          <a:p>
            <a:pPr indent="0" lvl="0" marL="0" marR="0" rtl="0" algn="ctr">
              <a:lnSpc>
                <a:spcPct val="95000"/>
              </a:lnSpc>
              <a:spcBef>
                <a:spcPts val="0"/>
              </a:spcBef>
              <a:spcAft>
                <a:spcPts val="0"/>
              </a:spcAft>
              <a:buClr>
                <a:srgbClr val="000000"/>
              </a:buClr>
              <a:buSzPts val="1250"/>
              <a:buFont typeface="Arial"/>
              <a:buNone/>
            </a:pPr>
            <a:r>
              <a:rPr b="0" i="0" lang="en-US" sz="1250" u="none" cap="none" strike="noStrike">
                <a:solidFill>
                  <a:srgbClr val="1F1F1F"/>
                </a:solidFill>
                <a:latin typeface="Arial"/>
                <a:ea typeface="Arial"/>
                <a:cs typeface="Arial"/>
                <a:sym typeface="Arial"/>
              </a:rPr>
              <a:t>Gây tê tại chỗ</a:t>
            </a:r>
            <a:endParaRPr/>
          </a:p>
        </p:txBody>
      </p:sp>
      <p:sp>
        <p:nvSpPr>
          <p:cNvPr id="222" name="Google Shape;222;p33"/>
          <p:cNvSpPr/>
          <p:nvPr/>
        </p:nvSpPr>
        <p:spPr>
          <a:xfrm>
            <a:off x="822960" y="2825496"/>
            <a:ext cx="4937760" cy="502920"/>
          </a:xfrm>
          <a:prstGeom prst="roundRect">
            <a:avLst>
              <a:gd fmla="val 10000" name="adj"/>
            </a:avLst>
          </a:prstGeom>
          <a:solidFill>
            <a:srgbClr val="DEEAF0"/>
          </a:solidFill>
          <a:ln cap="flat" cmpd="sng" w="19050">
            <a:solidFill>
              <a:srgbClr val="3F6B7D"/>
            </a:solidFill>
            <a:prstDash val="solid"/>
            <a:round/>
            <a:headEnd len="sm" w="sm" type="none"/>
            <a:tailEnd len="sm" w="sm" type="none"/>
          </a:ln>
        </p:spPr>
        <p:txBody>
          <a:bodyPr anchorCtr="0" anchor="ctr" bIns="27425" lIns="45700" spcFirstLastPara="1" rIns="45700" wrap="square" tIns="27425">
            <a:normAutofit/>
          </a:bodyPr>
          <a:lstStyle/>
          <a:p>
            <a:pPr indent="0" lvl="0" marL="0" marR="0" rtl="0" algn="ctr">
              <a:lnSpc>
                <a:spcPct val="95000"/>
              </a:lnSpc>
              <a:spcBef>
                <a:spcPts val="0"/>
              </a:spcBef>
              <a:spcAft>
                <a:spcPts val="0"/>
              </a:spcAft>
              <a:buClr>
                <a:srgbClr val="000000"/>
              </a:buClr>
              <a:buSzPts val="1250"/>
              <a:buFont typeface="Arial"/>
              <a:buNone/>
            </a:pPr>
            <a:r>
              <a:rPr b="0" i="0" lang="en-US" sz="1250" u="none" cap="none" strike="noStrike">
                <a:solidFill>
                  <a:srgbClr val="1F1F1F"/>
                </a:solidFill>
                <a:latin typeface="Arial"/>
                <a:ea typeface="Arial"/>
                <a:cs typeface="Arial"/>
                <a:sym typeface="Arial"/>
              </a:rPr>
              <a:t>Rạch và bóc tách vạt bộc lộ vùng khuyết xương</a:t>
            </a:r>
            <a:endParaRPr/>
          </a:p>
        </p:txBody>
      </p:sp>
      <p:sp>
        <p:nvSpPr>
          <p:cNvPr id="223" name="Google Shape;223;p33"/>
          <p:cNvSpPr/>
          <p:nvPr/>
        </p:nvSpPr>
        <p:spPr>
          <a:xfrm>
            <a:off x="6446520" y="2825496"/>
            <a:ext cx="4937760" cy="502920"/>
          </a:xfrm>
          <a:prstGeom prst="roundRect">
            <a:avLst>
              <a:gd fmla="val 10000" name="adj"/>
            </a:avLst>
          </a:prstGeom>
          <a:solidFill>
            <a:srgbClr val="DEEAF0"/>
          </a:solidFill>
          <a:ln cap="flat" cmpd="sng" w="19050">
            <a:solidFill>
              <a:srgbClr val="3F6B7D"/>
            </a:solidFill>
            <a:prstDash val="solid"/>
            <a:round/>
            <a:headEnd len="sm" w="sm" type="none"/>
            <a:tailEnd len="sm" w="sm" type="none"/>
          </a:ln>
        </p:spPr>
        <p:txBody>
          <a:bodyPr anchorCtr="0" anchor="ctr" bIns="27425" lIns="45700" spcFirstLastPara="1" rIns="45700" wrap="square" tIns="27425">
            <a:normAutofit/>
          </a:bodyPr>
          <a:lstStyle/>
          <a:p>
            <a:pPr indent="0" lvl="0" marL="0" marR="0" rtl="0" algn="ctr">
              <a:lnSpc>
                <a:spcPct val="95000"/>
              </a:lnSpc>
              <a:spcBef>
                <a:spcPts val="0"/>
              </a:spcBef>
              <a:spcAft>
                <a:spcPts val="0"/>
              </a:spcAft>
              <a:buClr>
                <a:srgbClr val="000000"/>
              </a:buClr>
              <a:buSzPts val="1250"/>
              <a:buFont typeface="Arial"/>
              <a:buNone/>
            </a:pPr>
            <a:r>
              <a:rPr b="0" i="0" lang="en-US" sz="1250" u="none" cap="none" strike="noStrike">
                <a:solidFill>
                  <a:srgbClr val="1F1F1F"/>
                </a:solidFill>
                <a:latin typeface="Arial"/>
                <a:ea typeface="Arial"/>
                <a:cs typeface="Arial"/>
                <a:sym typeface="Arial"/>
              </a:rPr>
              <a:t>Rạch và bóc tách vạt bộc lộ vùng khuyết xương</a:t>
            </a:r>
            <a:endParaRPr/>
          </a:p>
        </p:txBody>
      </p:sp>
      <p:sp>
        <p:nvSpPr>
          <p:cNvPr id="224" name="Google Shape;224;p33"/>
          <p:cNvSpPr/>
          <p:nvPr/>
        </p:nvSpPr>
        <p:spPr>
          <a:xfrm>
            <a:off x="822960" y="3410712"/>
            <a:ext cx="4937760" cy="502920"/>
          </a:xfrm>
          <a:prstGeom prst="roundRect">
            <a:avLst>
              <a:gd fmla="val 10000" name="adj"/>
            </a:avLst>
          </a:prstGeom>
          <a:solidFill>
            <a:srgbClr val="DEEAF0"/>
          </a:solidFill>
          <a:ln cap="flat" cmpd="sng" w="19050">
            <a:solidFill>
              <a:srgbClr val="3F6B7D"/>
            </a:solidFill>
            <a:prstDash val="solid"/>
            <a:round/>
            <a:headEnd len="sm" w="sm" type="none"/>
            <a:tailEnd len="sm" w="sm" type="none"/>
          </a:ln>
        </p:spPr>
        <p:txBody>
          <a:bodyPr anchorCtr="0" anchor="ctr" bIns="27425" lIns="45700" spcFirstLastPara="1" rIns="45700" wrap="square" tIns="27425">
            <a:normAutofit/>
          </a:bodyPr>
          <a:lstStyle/>
          <a:p>
            <a:pPr indent="0" lvl="0" marL="0" marR="0" rtl="0" algn="ctr">
              <a:lnSpc>
                <a:spcPct val="95000"/>
              </a:lnSpc>
              <a:spcBef>
                <a:spcPts val="0"/>
              </a:spcBef>
              <a:spcAft>
                <a:spcPts val="0"/>
              </a:spcAft>
              <a:buClr>
                <a:srgbClr val="000000"/>
              </a:buClr>
              <a:buSzPts val="1250"/>
              <a:buFont typeface="Arial"/>
              <a:buNone/>
            </a:pPr>
            <a:r>
              <a:rPr b="0" i="0" lang="en-US" sz="1250" u="none" cap="none" strike="noStrike">
                <a:solidFill>
                  <a:srgbClr val="1F1F1F"/>
                </a:solidFill>
                <a:latin typeface="Arial"/>
                <a:ea typeface="Arial"/>
                <a:cs typeface="Arial"/>
                <a:sym typeface="Arial"/>
              </a:rPr>
              <a:t>Nạo mô hạt, lấy cao răng, làm nhẵn bề mặt chân răng</a:t>
            </a:r>
            <a:endParaRPr/>
          </a:p>
        </p:txBody>
      </p:sp>
      <p:sp>
        <p:nvSpPr>
          <p:cNvPr id="225" name="Google Shape;225;p33"/>
          <p:cNvSpPr/>
          <p:nvPr/>
        </p:nvSpPr>
        <p:spPr>
          <a:xfrm>
            <a:off x="6446520" y="3410712"/>
            <a:ext cx="4937760" cy="502920"/>
          </a:xfrm>
          <a:prstGeom prst="roundRect">
            <a:avLst>
              <a:gd fmla="val 10000" name="adj"/>
            </a:avLst>
          </a:prstGeom>
          <a:solidFill>
            <a:srgbClr val="DEEAF0"/>
          </a:solidFill>
          <a:ln cap="flat" cmpd="sng" w="19050">
            <a:solidFill>
              <a:srgbClr val="3F6B7D"/>
            </a:solidFill>
            <a:prstDash val="solid"/>
            <a:round/>
            <a:headEnd len="sm" w="sm" type="none"/>
            <a:tailEnd len="sm" w="sm" type="none"/>
          </a:ln>
        </p:spPr>
        <p:txBody>
          <a:bodyPr anchorCtr="0" anchor="ctr" bIns="27425" lIns="45700" spcFirstLastPara="1" rIns="45700" wrap="square" tIns="27425">
            <a:normAutofit/>
          </a:bodyPr>
          <a:lstStyle/>
          <a:p>
            <a:pPr indent="0" lvl="0" marL="0" marR="0" rtl="0" algn="ctr">
              <a:lnSpc>
                <a:spcPct val="95000"/>
              </a:lnSpc>
              <a:spcBef>
                <a:spcPts val="0"/>
              </a:spcBef>
              <a:spcAft>
                <a:spcPts val="0"/>
              </a:spcAft>
              <a:buClr>
                <a:srgbClr val="000000"/>
              </a:buClr>
              <a:buSzPts val="1250"/>
              <a:buFont typeface="Arial"/>
              <a:buNone/>
            </a:pPr>
            <a:r>
              <a:rPr b="0" i="0" lang="en-US" sz="1250" u="none" cap="none" strike="noStrike">
                <a:solidFill>
                  <a:srgbClr val="1F1F1F"/>
                </a:solidFill>
                <a:latin typeface="Arial"/>
                <a:ea typeface="Arial"/>
                <a:cs typeface="Arial"/>
                <a:sym typeface="Arial"/>
              </a:rPr>
              <a:t>Nạo mô hạt, lấy cao răng, làm nhẵn bề mặt chân răng</a:t>
            </a:r>
            <a:endParaRPr/>
          </a:p>
        </p:txBody>
      </p:sp>
      <p:sp>
        <p:nvSpPr>
          <p:cNvPr id="226" name="Google Shape;226;p33"/>
          <p:cNvSpPr/>
          <p:nvPr/>
        </p:nvSpPr>
        <p:spPr>
          <a:xfrm>
            <a:off x="822960" y="3995928"/>
            <a:ext cx="4937760" cy="502920"/>
          </a:xfrm>
          <a:prstGeom prst="roundRect">
            <a:avLst>
              <a:gd fmla="val 10000" name="adj"/>
            </a:avLst>
          </a:prstGeom>
          <a:solidFill>
            <a:srgbClr val="F2F2F2"/>
          </a:solidFill>
          <a:ln cap="flat" cmpd="sng" w="19050">
            <a:solidFill>
              <a:srgbClr val="BFBFBF"/>
            </a:solidFill>
            <a:prstDash val="solid"/>
            <a:round/>
            <a:headEnd len="sm" w="sm" type="none"/>
            <a:tailEnd len="sm" w="sm" type="none"/>
          </a:ln>
        </p:spPr>
        <p:txBody>
          <a:bodyPr anchorCtr="0" anchor="ctr" bIns="27425" lIns="45700" spcFirstLastPara="1" rIns="45700" wrap="square" tIns="27425">
            <a:normAutofit/>
          </a:bodyPr>
          <a:lstStyle/>
          <a:p>
            <a:pPr indent="0" lvl="0" marL="0" marR="0" rtl="0" algn="ctr">
              <a:lnSpc>
                <a:spcPct val="95000"/>
              </a:lnSpc>
              <a:spcBef>
                <a:spcPts val="0"/>
              </a:spcBef>
              <a:spcAft>
                <a:spcPts val="0"/>
              </a:spcAft>
              <a:buClr>
                <a:srgbClr val="000000"/>
              </a:buClr>
              <a:buSzPts val="1250"/>
              <a:buFont typeface="Arial"/>
              <a:buNone/>
            </a:pPr>
            <a:r>
              <a:rPr b="0" i="0" lang="en-US" sz="1250" u="none" cap="none" strike="noStrike">
                <a:solidFill>
                  <a:srgbClr val="808080"/>
                </a:solidFill>
                <a:latin typeface="Arial"/>
                <a:ea typeface="Arial"/>
                <a:cs typeface="Arial"/>
                <a:sym typeface="Arial"/>
              </a:rPr>
              <a:t>Không thực hiện</a:t>
            </a:r>
            <a:endParaRPr/>
          </a:p>
        </p:txBody>
      </p:sp>
      <p:sp>
        <p:nvSpPr>
          <p:cNvPr id="227" name="Google Shape;227;p33"/>
          <p:cNvSpPr/>
          <p:nvPr/>
        </p:nvSpPr>
        <p:spPr>
          <a:xfrm>
            <a:off x="6446520" y="3995928"/>
            <a:ext cx="4937760" cy="502920"/>
          </a:xfrm>
          <a:prstGeom prst="roundRect">
            <a:avLst>
              <a:gd fmla="val 10000" name="adj"/>
            </a:avLst>
          </a:prstGeom>
          <a:solidFill>
            <a:srgbClr val="FCE4D6"/>
          </a:solidFill>
          <a:ln cap="flat" cmpd="sng" w="19050">
            <a:solidFill>
              <a:srgbClr val="C00000"/>
            </a:solidFill>
            <a:prstDash val="solid"/>
            <a:round/>
            <a:headEnd len="sm" w="sm" type="none"/>
            <a:tailEnd len="sm" w="sm" type="none"/>
          </a:ln>
        </p:spPr>
        <p:txBody>
          <a:bodyPr anchorCtr="0" anchor="ctr" bIns="27425" lIns="45700" spcFirstLastPara="1" rIns="45700" wrap="square" tIns="27425">
            <a:normAutofit/>
          </a:bodyPr>
          <a:lstStyle/>
          <a:p>
            <a:pPr indent="0" lvl="0" marL="0" marR="0" rtl="0" algn="ctr">
              <a:lnSpc>
                <a:spcPct val="95000"/>
              </a:lnSpc>
              <a:spcBef>
                <a:spcPts val="0"/>
              </a:spcBef>
              <a:spcAft>
                <a:spcPts val="0"/>
              </a:spcAft>
              <a:buClr>
                <a:srgbClr val="000000"/>
              </a:buClr>
              <a:buSzPts val="1250"/>
              <a:buFont typeface="Arial"/>
              <a:buNone/>
            </a:pPr>
            <a:r>
              <a:rPr b="1" i="0" lang="en-US" sz="1250" u="none" cap="none" strike="noStrike">
                <a:solidFill>
                  <a:srgbClr val="C00000"/>
                </a:solidFill>
                <a:latin typeface="Arial"/>
                <a:ea typeface="Arial"/>
                <a:cs typeface="Arial"/>
                <a:sym typeface="Arial"/>
              </a:rPr>
              <a:t>Xử lý bề mặt chân răng bằng gel EDTA 24% (PrefGel) trong 2 phút, rửa sạch</a:t>
            </a:r>
            <a:endParaRPr/>
          </a:p>
        </p:txBody>
      </p:sp>
      <p:sp>
        <p:nvSpPr>
          <p:cNvPr id="228" name="Google Shape;228;p33"/>
          <p:cNvSpPr/>
          <p:nvPr/>
        </p:nvSpPr>
        <p:spPr>
          <a:xfrm>
            <a:off x="822960" y="4581144"/>
            <a:ext cx="4937760" cy="502920"/>
          </a:xfrm>
          <a:prstGeom prst="roundRect">
            <a:avLst>
              <a:gd fmla="val 10000" name="adj"/>
            </a:avLst>
          </a:prstGeom>
          <a:solidFill>
            <a:srgbClr val="F2F2F2"/>
          </a:solidFill>
          <a:ln cap="flat" cmpd="sng" w="19050">
            <a:solidFill>
              <a:srgbClr val="BFBFBF"/>
            </a:solidFill>
            <a:prstDash val="solid"/>
            <a:round/>
            <a:headEnd len="sm" w="sm" type="none"/>
            <a:tailEnd len="sm" w="sm" type="none"/>
          </a:ln>
        </p:spPr>
        <p:txBody>
          <a:bodyPr anchorCtr="0" anchor="ctr" bIns="27425" lIns="45700" spcFirstLastPara="1" rIns="45700" wrap="square" tIns="27425">
            <a:normAutofit/>
          </a:bodyPr>
          <a:lstStyle/>
          <a:p>
            <a:pPr indent="0" lvl="0" marL="0" marR="0" rtl="0" algn="ctr">
              <a:lnSpc>
                <a:spcPct val="95000"/>
              </a:lnSpc>
              <a:spcBef>
                <a:spcPts val="0"/>
              </a:spcBef>
              <a:spcAft>
                <a:spcPts val="0"/>
              </a:spcAft>
              <a:buClr>
                <a:srgbClr val="000000"/>
              </a:buClr>
              <a:buSzPts val="1250"/>
              <a:buFont typeface="Arial"/>
              <a:buNone/>
            </a:pPr>
            <a:r>
              <a:rPr b="0" i="0" lang="en-US" sz="1250" u="none" cap="none" strike="noStrike">
                <a:solidFill>
                  <a:srgbClr val="808080"/>
                </a:solidFill>
                <a:latin typeface="Arial"/>
                <a:ea typeface="Arial"/>
                <a:cs typeface="Arial"/>
                <a:sym typeface="Arial"/>
              </a:rPr>
              <a:t>Không thực hiện</a:t>
            </a:r>
            <a:endParaRPr/>
          </a:p>
        </p:txBody>
      </p:sp>
      <p:sp>
        <p:nvSpPr>
          <p:cNvPr id="229" name="Google Shape;229;p33"/>
          <p:cNvSpPr/>
          <p:nvPr/>
        </p:nvSpPr>
        <p:spPr>
          <a:xfrm>
            <a:off x="6446520" y="4581144"/>
            <a:ext cx="4937760" cy="502920"/>
          </a:xfrm>
          <a:prstGeom prst="roundRect">
            <a:avLst>
              <a:gd fmla="val 10000" name="adj"/>
            </a:avLst>
          </a:prstGeom>
          <a:solidFill>
            <a:srgbClr val="FCE4D6"/>
          </a:solidFill>
          <a:ln cap="flat" cmpd="sng" w="19050">
            <a:solidFill>
              <a:srgbClr val="C00000"/>
            </a:solidFill>
            <a:prstDash val="solid"/>
            <a:round/>
            <a:headEnd len="sm" w="sm" type="none"/>
            <a:tailEnd len="sm" w="sm" type="none"/>
          </a:ln>
        </p:spPr>
        <p:txBody>
          <a:bodyPr anchorCtr="0" anchor="ctr" bIns="27425" lIns="45700" spcFirstLastPara="1" rIns="45700" wrap="square" tIns="27425">
            <a:normAutofit/>
          </a:bodyPr>
          <a:lstStyle/>
          <a:p>
            <a:pPr indent="0" lvl="0" marL="0" marR="0" rtl="0" algn="ctr">
              <a:lnSpc>
                <a:spcPct val="95000"/>
              </a:lnSpc>
              <a:spcBef>
                <a:spcPts val="0"/>
              </a:spcBef>
              <a:spcAft>
                <a:spcPts val="0"/>
              </a:spcAft>
              <a:buClr>
                <a:srgbClr val="000000"/>
              </a:buClr>
              <a:buSzPts val="1250"/>
              <a:buFont typeface="Arial"/>
              <a:buNone/>
            </a:pPr>
            <a:r>
              <a:rPr b="1" i="0" lang="en-US" sz="1250" u="none" cap="none" strike="noStrike">
                <a:solidFill>
                  <a:srgbClr val="C00000"/>
                </a:solidFill>
                <a:latin typeface="Arial"/>
                <a:ea typeface="Arial"/>
                <a:cs typeface="Arial"/>
                <a:sym typeface="Arial"/>
              </a:rPr>
              <a:t>Đặt Emdogain phủ kín chân răng, lấp đầy vùng khuyết xương</a:t>
            </a:r>
            <a:endParaRPr/>
          </a:p>
        </p:txBody>
      </p:sp>
      <p:sp>
        <p:nvSpPr>
          <p:cNvPr id="230" name="Google Shape;230;p33"/>
          <p:cNvSpPr/>
          <p:nvPr/>
        </p:nvSpPr>
        <p:spPr>
          <a:xfrm>
            <a:off x="822960" y="5166360"/>
            <a:ext cx="4937760" cy="502920"/>
          </a:xfrm>
          <a:prstGeom prst="roundRect">
            <a:avLst>
              <a:gd fmla="val 10000" name="adj"/>
            </a:avLst>
          </a:prstGeom>
          <a:solidFill>
            <a:srgbClr val="DEEAF0"/>
          </a:solidFill>
          <a:ln cap="flat" cmpd="sng" w="19050">
            <a:solidFill>
              <a:srgbClr val="3F6B7D"/>
            </a:solidFill>
            <a:prstDash val="solid"/>
            <a:round/>
            <a:headEnd len="sm" w="sm" type="none"/>
            <a:tailEnd len="sm" w="sm" type="none"/>
          </a:ln>
        </p:spPr>
        <p:txBody>
          <a:bodyPr anchorCtr="0" anchor="ctr" bIns="27425" lIns="45700" spcFirstLastPara="1" rIns="45700" wrap="square" tIns="27425">
            <a:normAutofit/>
          </a:bodyPr>
          <a:lstStyle/>
          <a:p>
            <a:pPr indent="0" lvl="0" marL="0" marR="0" rtl="0" algn="ctr">
              <a:lnSpc>
                <a:spcPct val="95000"/>
              </a:lnSpc>
              <a:spcBef>
                <a:spcPts val="0"/>
              </a:spcBef>
              <a:spcAft>
                <a:spcPts val="0"/>
              </a:spcAft>
              <a:buClr>
                <a:srgbClr val="000000"/>
              </a:buClr>
              <a:buSzPts val="1250"/>
              <a:buFont typeface="Arial"/>
              <a:buNone/>
            </a:pPr>
            <a:r>
              <a:rPr b="0" i="0" lang="en-US" sz="1250" u="none" cap="none" strike="noStrike">
                <a:solidFill>
                  <a:srgbClr val="1F1F1F"/>
                </a:solidFill>
                <a:latin typeface="Arial"/>
                <a:ea typeface="Arial"/>
                <a:cs typeface="Arial"/>
                <a:sym typeface="Arial"/>
              </a:rPr>
              <a:t>Bơm rửa, đặt vạt về vị trí và khâu đóng</a:t>
            </a:r>
            <a:endParaRPr/>
          </a:p>
        </p:txBody>
      </p:sp>
      <p:sp>
        <p:nvSpPr>
          <p:cNvPr id="231" name="Google Shape;231;p33"/>
          <p:cNvSpPr/>
          <p:nvPr/>
        </p:nvSpPr>
        <p:spPr>
          <a:xfrm>
            <a:off x="6446520" y="5166360"/>
            <a:ext cx="4937760" cy="502920"/>
          </a:xfrm>
          <a:prstGeom prst="roundRect">
            <a:avLst>
              <a:gd fmla="val 10000" name="adj"/>
            </a:avLst>
          </a:prstGeom>
          <a:solidFill>
            <a:srgbClr val="DEEAF0"/>
          </a:solidFill>
          <a:ln cap="flat" cmpd="sng" w="19050">
            <a:solidFill>
              <a:srgbClr val="3F6B7D"/>
            </a:solidFill>
            <a:prstDash val="solid"/>
            <a:round/>
            <a:headEnd len="sm" w="sm" type="none"/>
            <a:tailEnd len="sm" w="sm" type="none"/>
          </a:ln>
        </p:spPr>
        <p:txBody>
          <a:bodyPr anchorCtr="0" anchor="ctr" bIns="27425" lIns="45700" spcFirstLastPara="1" rIns="45700" wrap="square" tIns="27425">
            <a:normAutofit/>
          </a:bodyPr>
          <a:lstStyle/>
          <a:p>
            <a:pPr indent="0" lvl="0" marL="0" marR="0" rtl="0" algn="ctr">
              <a:lnSpc>
                <a:spcPct val="95000"/>
              </a:lnSpc>
              <a:spcBef>
                <a:spcPts val="0"/>
              </a:spcBef>
              <a:spcAft>
                <a:spcPts val="0"/>
              </a:spcAft>
              <a:buClr>
                <a:srgbClr val="000000"/>
              </a:buClr>
              <a:buSzPts val="1250"/>
              <a:buFont typeface="Arial"/>
              <a:buNone/>
            </a:pPr>
            <a:r>
              <a:rPr b="0" i="0" lang="en-US" sz="1250" u="none" cap="none" strike="noStrike">
                <a:solidFill>
                  <a:srgbClr val="1F1F1F"/>
                </a:solidFill>
                <a:latin typeface="Arial"/>
                <a:ea typeface="Arial"/>
                <a:cs typeface="Arial"/>
                <a:sym typeface="Arial"/>
              </a:rPr>
              <a:t>Khâu đóng vạt sát thân răng, cố định chắc chắn</a:t>
            </a:r>
            <a:endParaRPr/>
          </a:p>
        </p:txBody>
      </p:sp>
      <p:sp>
        <p:nvSpPr>
          <p:cNvPr id="232" name="Google Shape;232;p33"/>
          <p:cNvSpPr txBox="1"/>
          <p:nvPr/>
        </p:nvSpPr>
        <p:spPr>
          <a:xfrm>
            <a:off x="822960" y="5779008"/>
            <a:ext cx="10561320" cy="365760"/>
          </a:xfrm>
          <a:prstGeom prst="rect">
            <a:avLst/>
          </a:prstGeom>
          <a:noFill/>
          <a:ln>
            <a:noFill/>
          </a:ln>
        </p:spPr>
        <p:txBody>
          <a:bodyPr anchorCtr="0" anchor="ctr" bIns="27425" lIns="45700" spcFirstLastPara="1" rIns="45700" wrap="square" tIns="27425">
            <a:normAutofit fontScale="92500"/>
          </a:bodyPr>
          <a:lstStyle/>
          <a:p>
            <a:pPr indent="0" lvl="0" marL="0" marR="0" rtl="0" algn="ctr">
              <a:lnSpc>
                <a:spcPct val="95000"/>
              </a:lnSpc>
              <a:spcBef>
                <a:spcPts val="0"/>
              </a:spcBef>
              <a:spcAft>
                <a:spcPts val="0"/>
              </a:spcAft>
              <a:buClr>
                <a:srgbClr val="000000"/>
              </a:buClr>
              <a:buSzPct val="100000"/>
              <a:buFont typeface="Arial"/>
              <a:buNone/>
            </a:pPr>
            <a:r>
              <a:rPr b="1" i="0" lang="en-US" sz="1250" u="none" cap="none" strike="noStrike">
                <a:solidFill>
                  <a:srgbClr val="C00000"/>
                </a:solidFill>
                <a:latin typeface="Arial"/>
                <a:ea typeface="Arial"/>
                <a:cs typeface="Arial"/>
                <a:sym typeface="Arial"/>
              </a:rPr>
              <a:t>Hai nhóm chỉ khác nhau ở 2 thao tác (ô viền đỏ); các bước còn lại theo đúng quy trình phẫu thuật vạt làm sạch thường quy của bệnh viện.</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sp>
        <p:nvSpPr>
          <p:cNvPr id="237" name="Google Shape;237;p34"/>
          <p:cNvSpPr txBox="1"/>
          <p:nvPr>
            <p:ph type="title"/>
          </p:nvPr>
        </p:nvSpPr>
        <p:spPr>
          <a:xfrm>
            <a:off x="581192" y="702156"/>
            <a:ext cx="11029616" cy="760884"/>
          </a:xfrm>
          <a:prstGeom prst="rect">
            <a:avLst/>
          </a:prstGeom>
          <a:noFill/>
          <a:ln>
            <a:noFill/>
          </a:ln>
        </p:spPr>
        <p:txBody>
          <a:bodyPr anchorCtr="0" anchor="b" bIns="45700" lIns="91425" spcFirstLastPara="1" rIns="91425" wrap="square" tIns="45700">
            <a:normAutofit/>
          </a:bodyPr>
          <a:lstStyle/>
          <a:p>
            <a:pPr indent="0" lvl="0" marL="0" rtl="0" algn="l">
              <a:lnSpc>
                <a:spcPct val="100000"/>
              </a:lnSpc>
              <a:spcBef>
                <a:spcPts val="0"/>
              </a:spcBef>
              <a:spcAft>
                <a:spcPts val="0"/>
              </a:spcAft>
              <a:buClr>
                <a:srgbClr val="C00000"/>
              </a:buClr>
              <a:buSzPts val="3600"/>
              <a:buFont typeface="Arial"/>
              <a:buNone/>
            </a:pPr>
            <a:r>
              <a:rPr lang="en-US"/>
              <a:t>III. QUY TRÌNH KỸ THUẬT (6/7)</a:t>
            </a:r>
            <a:endParaRPr/>
          </a:p>
        </p:txBody>
      </p:sp>
      <p:sp>
        <p:nvSpPr>
          <p:cNvPr id="238" name="Google Shape;238;p34"/>
          <p:cNvSpPr txBox="1"/>
          <p:nvPr>
            <p:ph idx="1" type="body"/>
          </p:nvPr>
        </p:nvSpPr>
        <p:spPr>
          <a:xfrm>
            <a:off x="585216" y="1591056"/>
            <a:ext cx="6035040" cy="4206240"/>
          </a:xfrm>
          <a:prstGeom prst="rect">
            <a:avLst/>
          </a:prstGeom>
          <a:noFill/>
          <a:ln>
            <a:noFill/>
          </a:ln>
        </p:spPr>
        <p:txBody>
          <a:bodyPr anchorCtr="0" anchor="t" bIns="45700" lIns="91425" spcFirstLastPara="1" rIns="91425" wrap="square" tIns="45700">
            <a:normAutofit lnSpcReduction="10000"/>
          </a:bodyPr>
          <a:lstStyle/>
          <a:p>
            <a:pPr indent="0" lvl="0" marL="0" rtl="0" algn="l">
              <a:lnSpc>
                <a:spcPct val="100000"/>
              </a:lnSpc>
              <a:spcBef>
                <a:spcPts val="300"/>
              </a:spcBef>
              <a:spcAft>
                <a:spcPts val="0"/>
              </a:spcAft>
              <a:buSzPts val="2208"/>
              <a:buNone/>
            </a:pPr>
            <a:r>
              <a:rPr b="1" lang="en-US" sz="2000">
                <a:solidFill>
                  <a:srgbClr val="C00000"/>
                </a:solidFill>
              </a:rPr>
              <a:t>Vật liệu mang từ bên ngoài vào bệnh viện</a:t>
            </a:r>
            <a:endParaRPr/>
          </a:p>
          <a:p>
            <a:pPr indent="-368808" lvl="0" marL="457200" rtl="0" algn="just">
              <a:lnSpc>
                <a:spcPct val="100000"/>
              </a:lnSpc>
              <a:spcBef>
                <a:spcPts val="600"/>
              </a:spcBef>
              <a:spcAft>
                <a:spcPts val="0"/>
              </a:spcAft>
              <a:buSzPts val="1530"/>
              <a:buChar char="▪"/>
            </a:pPr>
            <a:r>
              <a:rPr b="1" lang="en-US" sz="1700"/>
              <a:t>Emdogain (EMD):</a:t>
            </a:r>
            <a:r>
              <a:rPr lang="en-US" sz="1700"/>
              <a:t> gel chứa &gt; 90% amelogenin chiết xuất từ mầm răng lợn trong tá dược propylene glycol alginate; bơm tiêm vô trùng dùng một lần; bảo quản 2 - 8°C. </a:t>
            </a:r>
            <a:r>
              <a:rPr b="1" lang="en-US" sz="1700"/>
              <a:t>Nhà sản xuất:</a:t>
            </a:r>
            <a:r>
              <a:rPr lang="en-US" sz="1700"/>
              <a:t> Institut Straumann AG (Thuỵ Sĩ).</a:t>
            </a:r>
            <a:endParaRPr/>
          </a:p>
          <a:p>
            <a:pPr indent="-368808" lvl="0" marL="457200" rtl="0" algn="just">
              <a:lnSpc>
                <a:spcPct val="100000"/>
              </a:lnSpc>
              <a:spcBef>
                <a:spcPts val="480"/>
              </a:spcBef>
              <a:spcAft>
                <a:spcPts val="0"/>
              </a:spcAft>
              <a:buSzPts val="1530"/>
              <a:buChar char="▪"/>
            </a:pPr>
            <a:r>
              <a:rPr b="1" lang="en-US" sz="1700"/>
              <a:t>PrefGel:</a:t>
            </a:r>
            <a:r>
              <a:rPr lang="en-US" sz="1700"/>
              <a:t> gel EDTA 24%, pH trung tính, xử lý bề mặt chân răng 2 phút; cùng nhà sản xuất.</a:t>
            </a:r>
            <a:endParaRPr/>
          </a:p>
          <a:p>
            <a:pPr indent="-368808" lvl="0" marL="457200" rtl="0" algn="just">
              <a:lnSpc>
                <a:spcPct val="100000"/>
              </a:lnSpc>
              <a:spcBef>
                <a:spcPts val="480"/>
              </a:spcBef>
              <a:spcAft>
                <a:spcPts val="0"/>
              </a:spcAft>
              <a:buSzPts val="1530"/>
              <a:buChar char="▪"/>
            </a:pPr>
            <a:r>
              <a:rPr b="1" lang="en-US" sz="1700"/>
              <a:t>Giấy phép lưu hành tại Việt Nam:</a:t>
            </a:r>
            <a:r>
              <a:rPr lang="en-US" sz="1700"/>
              <a:t>số 2300849/ĐKLH/BYT-HTTB, ngày cấp 26/09/2023  (đính kèm bản sao, phân loại trang thiết bị y tế, tài liệu kỹ thuật của nhà sản xuất).</a:t>
            </a:r>
            <a:endParaRPr/>
          </a:p>
          <a:p>
            <a:pPr indent="-368808" lvl="0" marL="457200" rtl="0" algn="just">
              <a:lnSpc>
                <a:spcPct val="100000"/>
              </a:lnSpc>
              <a:spcBef>
                <a:spcPts val="480"/>
              </a:spcBef>
              <a:spcAft>
                <a:spcPts val="0"/>
              </a:spcAft>
              <a:buSzPts val="1530"/>
              <a:buChar char="▪"/>
            </a:pPr>
            <a:r>
              <a:rPr b="1" lang="en-US" sz="1700"/>
              <a:t>Nhà cung cấp:</a:t>
            </a:r>
            <a:r>
              <a:rPr lang="en-US" sz="1700"/>
              <a:t> …………… (kèm hoá đơn, chứng từ nhập khẩu, điều kiện bảo quản khi vận chuyển).</a:t>
            </a:r>
            <a:endParaRPr/>
          </a:p>
          <a:p>
            <a:pPr indent="-368808" lvl="0" marL="457200" rtl="0" algn="just">
              <a:lnSpc>
                <a:spcPct val="100000"/>
              </a:lnSpc>
              <a:spcBef>
                <a:spcPts val="480"/>
              </a:spcBef>
              <a:spcAft>
                <a:spcPts val="0"/>
              </a:spcAft>
              <a:buSzPts val="1530"/>
              <a:buChar char="▪"/>
            </a:pPr>
            <a:r>
              <a:rPr b="1" lang="en-US" sz="1700"/>
              <a:t>Nguồn cung cấp:</a:t>
            </a:r>
            <a:r>
              <a:rPr lang="en-US" sz="1700"/>
              <a:t> ☐ Bệnh viện  </a:t>
            </a:r>
            <a:r>
              <a:rPr b="1" lang="en-US" sz="1700"/>
              <a:t>☐</a:t>
            </a:r>
            <a:r>
              <a:rPr lang="en-US" sz="1700"/>
              <a:t> Nghiên cứu viên  ☐ Người bệnh chi trả.</a:t>
            </a:r>
            <a:endParaRPr/>
          </a:p>
        </p:txBody>
      </p:sp>
      <p:pic>
        <p:nvPicPr>
          <p:cNvPr id="239" name="Google Shape;239;p34"/>
          <p:cNvPicPr preferRelativeResize="0"/>
          <p:nvPr/>
        </p:nvPicPr>
        <p:blipFill rotWithShape="1">
          <a:blip r:embed="rId3">
            <a:alphaModFix/>
          </a:blip>
          <a:srcRect b="0" l="0" r="0" t="0"/>
          <a:stretch/>
        </p:blipFill>
        <p:spPr>
          <a:xfrm>
            <a:off x="6903720" y="1965960"/>
            <a:ext cx="4617720" cy="2935224"/>
          </a:xfrm>
          <a:prstGeom prst="rect">
            <a:avLst/>
          </a:prstGeom>
          <a:noFill/>
          <a:ln cap="flat" cmpd="sng" w="9525">
            <a:solidFill>
              <a:srgbClr val="BFBFBF"/>
            </a:solidFill>
            <a:prstDash val="solid"/>
            <a:round/>
            <a:headEnd len="sm" w="sm" type="none"/>
            <a:tailEnd len="sm" w="sm" type="none"/>
          </a:ln>
        </p:spPr>
      </p:pic>
      <p:sp>
        <p:nvSpPr>
          <p:cNvPr id="240" name="Google Shape;240;p34"/>
          <p:cNvSpPr txBox="1"/>
          <p:nvPr/>
        </p:nvSpPr>
        <p:spPr>
          <a:xfrm>
            <a:off x="6903720" y="4983480"/>
            <a:ext cx="4617720" cy="502920"/>
          </a:xfrm>
          <a:prstGeom prst="rect">
            <a:avLst/>
          </a:prstGeom>
          <a:noFill/>
          <a:ln>
            <a:noFill/>
          </a:ln>
        </p:spPr>
        <p:txBody>
          <a:bodyPr anchorCtr="0" anchor="ctr" bIns="27425" lIns="45700" spcFirstLastPara="1" rIns="45700" wrap="square" tIns="27425">
            <a:normAutofit/>
          </a:bodyPr>
          <a:lstStyle/>
          <a:p>
            <a:pPr indent="0" lvl="0" marL="0" marR="0" rtl="0" algn="ctr">
              <a:lnSpc>
                <a:spcPct val="95000"/>
              </a:lnSpc>
              <a:spcBef>
                <a:spcPts val="0"/>
              </a:spcBef>
              <a:spcAft>
                <a:spcPts val="0"/>
              </a:spcAft>
              <a:buClr>
                <a:srgbClr val="000000"/>
              </a:buClr>
              <a:buSzPts val="1100"/>
              <a:buFont typeface="Arial"/>
              <a:buNone/>
            </a:pPr>
            <a:r>
              <a:rPr b="0" i="0" lang="en-US" sz="1100" u="none" cap="none" strike="noStrike">
                <a:solidFill>
                  <a:srgbClr val="595959"/>
                </a:solidFill>
                <a:latin typeface="Arial"/>
                <a:ea typeface="Arial"/>
                <a:cs typeface="Arial"/>
                <a:sym typeface="Arial"/>
              </a:rPr>
              <a:t>Hình 1.2. Chế phẩm sinh học EMD</a:t>
            </a:r>
            <a:endParaRPr/>
          </a:p>
          <a:p>
            <a:pPr indent="0" lvl="0" marL="0" marR="0" rtl="0" algn="ctr">
              <a:lnSpc>
                <a:spcPct val="95000"/>
              </a:lnSpc>
              <a:spcBef>
                <a:spcPts val="0"/>
              </a:spcBef>
              <a:spcAft>
                <a:spcPts val="0"/>
              </a:spcAft>
              <a:buClr>
                <a:srgbClr val="000000"/>
              </a:buClr>
              <a:buSzPts val="1100"/>
              <a:buFont typeface="Arial"/>
              <a:buNone/>
            </a:pPr>
            <a:r>
              <a:rPr b="0" i="0" lang="en-US" sz="1100" u="none" cap="none" strike="noStrike">
                <a:solidFill>
                  <a:srgbClr val="595959"/>
                </a:solidFill>
                <a:latin typeface="Arial"/>
                <a:ea typeface="Arial"/>
                <a:cs typeface="Arial"/>
                <a:sym typeface="Arial"/>
              </a:rPr>
              <a:t>(Nguồn: Ngoc, 2021)</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sp>
        <p:nvSpPr>
          <p:cNvPr id="245" name="Google Shape;245;p35"/>
          <p:cNvSpPr txBox="1"/>
          <p:nvPr>
            <p:ph type="title"/>
          </p:nvPr>
        </p:nvSpPr>
        <p:spPr>
          <a:xfrm>
            <a:off x="581192" y="702156"/>
            <a:ext cx="11029616" cy="760884"/>
          </a:xfrm>
          <a:prstGeom prst="rect">
            <a:avLst/>
          </a:prstGeom>
          <a:noFill/>
          <a:ln>
            <a:noFill/>
          </a:ln>
        </p:spPr>
        <p:txBody>
          <a:bodyPr anchorCtr="0" anchor="b" bIns="45700" lIns="91425" spcFirstLastPara="1" rIns="91425" wrap="square" tIns="45700">
            <a:normAutofit/>
          </a:bodyPr>
          <a:lstStyle/>
          <a:p>
            <a:pPr indent="0" lvl="0" marL="0" rtl="0" algn="l">
              <a:lnSpc>
                <a:spcPct val="100000"/>
              </a:lnSpc>
              <a:spcBef>
                <a:spcPts val="0"/>
              </a:spcBef>
              <a:spcAft>
                <a:spcPts val="0"/>
              </a:spcAft>
              <a:buClr>
                <a:srgbClr val="C00000"/>
              </a:buClr>
              <a:buSzPts val="3600"/>
              <a:buFont typeface="Arial"/>
              <a:buNone/>
            </a:pPr>
            <a:r>
              <a:rPr lang="en-US"/>
              <a:t>III. QUY TRÌNH KỸ THUẬT (7/7)</a:t>
            </a:r>
            <a:endParaRPr/>
          </a:p>
        </p:txBody>
      </p:sp>
      <p:sp>
        <p:nvSpPr>
          <p:cNvPr id="246" name="Google Shape;246;p35"/>
          <p:cNvSpPr txBox="1"/>
          <p:nvPr>
            <p:ph idx="1" type="body"/>
          </p:nvPr>
        </p:nvSpPr>
        <p:spPr>
          <a:xfrm>
            <a:off x="581192" y="1590039"/>
            <a:ext cx="11029615" cy="4913791"/>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300"/>
              </a:spcBef>
              <a:spcAft>
                <a:spcPts val="0"/>
              </a:spcAft>
              <a:buSzPts val="2208"/>
              <a:buNone/>
            </a:pPr>
            <a:r>
              <a:rPr b="1" lang="en-US" sz="2200">
                <a:solidFill>
                  <a:srgbClr val="C00000"/>
                </a:solidFill>
              </a:rPr>
              <a:t>Điểm khác so với quy trình hiện hành - theo dõi và xử trí tai biến</a:t>
            </a:r>
            <a:endParaRPr/>
          </a:p>
          <a:p>
            <a:pPr indent="-368808" lvl="0" marL="457200" rtl="0" algn="just">
              <a:lnSpc>
                <a:spcPct val="100000"/>
              </a:lnSpc>
              <a:spcBef>
                <a:spcPts val="600"/>
              </a:spcBef>
              <a:spcAft>
                <a:spcPts val="0"/>
              </a:spcAft>
              <a:buSzPts val="1800"/>
              <a:buChar char="▪"/>
            </a:pPr>
            <a:r>
              <a:rPr b="1" lang="en-US" sz="2000"/>
              <a:t>Nhóm chứng:</a:t>
            </a:r>
            <a:r>
              <a:rPr lang="en-US" sz="2000"/>
              <a:t> thực hiện đúng quy trình phẫu thuật vạt làm sạch hiện đang áp dụng tại bệnh viện, </a:t>
            </a:r>
            <a:r>
              <a:rPr b="1" lang="en-US" sz="2000"/>
              <a:t>không có thay đổi</a:t>
            </a:r>
            <a:r>
              <a:rPr lang="en-US" sz="2000"/>
              <a:t>.</a:t>
            </a:r>
            <a:endParaRPr/>
          </a:p>
          <a:p>
            <a:pPr indent="-368808" lvl="0" marL="457200" rtl="0" algn="just">
              <a:lnSpc>
                <a:spcPct val="100000"/>
              </a:lnSpc>
              <a:spcBef>
                <a:spcPts val="480"/>
              </a:spcBef>
              <a:spcAft>
                <a:spcPts val="0"/>
              </a:spcAft>
              <a:buSzPts val="1800"/>
              <a:buChar char="▪"/>
            </a:pPr>
            <a:r>
              <a:rPr b="1" lang="en-US" sz="2000"/>
              <a:t>Nhóm can thiệp:</a:t>
            </a:r>
            <a:r>
              <a:rPr lang="en-US" sz="2000"/>
              <a:t> bổ sung 2 thao tác trong cùng một thì phẫu thuật - xử lý bề mặt chân răng bằng EDTA 24% (2 phút) và đặt Emdogain trước khi khâu đóng; không thay đổi đường rạch, cách bóc tách vạt và cách khâu.</a:t>
            </a:r>
            <a:endParaRPr/>
          </a:p>
          <a:p>
            <a:pPr indent="-368808" lvl="0" marL="457200" rtl="0" algn="just">
              <a:lnSpc>
                <a:spcPct val="100000"/>
              </a:lnSpc>
              <a:spcBef>
                <a:spcPts val="480"/>
              </a:spcBef>
              <a:spcAft>
                <a:spcPts val="0"/>
              </a:spcAft>
              <a:buSzPts val="1800"/>
              <a:buChar char="▪"/>
            </a:pPr>
            <a:r>
              <a:rPr b="1" lang="en-US" sz="2000"/>
              <a:t>Theo dõi sau mổ:</a:t>
            </a:r>
            <a:r>
              <a:rPr lang="en-US" sz="2000"/>
              <a:t> chảy máu, sưng - đau (VAS), nhiễm trùng vết mổ, hở vạt hoặc lộ vật liệu, phản ứng dị ứng; đánh giá lành thương ngay sau mổ và ngày thứ 7.</a:t>
            </a:r>
            <a:endParaRPr/>
          </a:p>
          <a:p>
            <a:pPr indent="-368808" lvl="0" marL="457200" rtl="0" algn="just">
              <a:lnSpc>
                <a:spcPct val="100000"/>
              </a:lnSpc>
              <a:spcBef>
                <a:spcPts val="480"/>
              </a:spcBef>
              <a:spcAft>
                <a:spcPts val="0"/>
              </a:spcAft>
              <a:buSzPts val="1800"/>
              <a:buChar char="▪"/>
            </a:pPr>
            <a:r>
              <a:rPr b="1" lang="en-US" sz="2000"/>
              <a:t>Xử trí:</a:t>
            </a:r>
            <a:r>
              <a:rPr lang="en-US" sz="2000"/>
              <a:t> theo phác đồ của Khoa Nha chu - cầm máu tại chỗ, kháng sinh - kháng viêm - giảm đau, khâu lại khi hở vạt; trường hợp có biến chứng, người bệnh được điều trị theo thường quy và rút khỏi nghiên cứu; báo cáo biến cố bất lợi cho Hội đồng Đạo đức theo quy định.</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 name="Shape 250"/>
        <p:cNvGrpSpPr/>
        <p:nvPr/>
      </p:nvGrpSpPr>
      <p:grpSpPr>
        <a:xfrm>
          <a:off x="0" y="0"/>
          <a:ext cx="0" cy="0"/>
          <a:chOff x="0" y="0"/>
          <a:chExt cx="0" cy="0"/>
        </a:xfrm>
      </p:grpSpPr>
      <p:sp>
        <p:nvSpPr>
          <p:cNvPr id="251" name="Google Shape;251;p36"/>
          <p:cNvSpPr txBox="1"/>
          <p:nvPr>
            <p:ph type="title"/>
          </p:nvPr>
        </p:nvSpPr>
        <p:spPr>
          <a:xfrm>
            <a:off x="581192" y="702156"/>
            <a:ext cx="11029616" cy="760884"/>
          </a:xfrm>
          <a:prstGeom prst="rect">
            <a:avLst/>
          </a:prstGeom>
          <a:noFill/>
          <a:ln>
            <a:noFill/>
          </a:ln>
        </p:spPr>
        <p:txBody>
          <a:bodyPr anchorCtr="0" anchor="b" bIns="45700" lIns="91425" spcFirstLastPara="1" rIns="91425" wrap="square" tIns="45700">
            <a:normAutofit/>
          </a:bodyPr>
          <a:lstStyle/>
          <a:p>
            <a:pPr indent="0" lvl="0" marL="0" rtl="0" algn="l">
              <a:lnSpc>
                <a:spcPct val="100000"/>
              </a:lnSpc>
              <a:spcBef>
                <a:spcPts val="0"/>
              </a:spcBef>
              <a:spcAft>
                <a:spcPts val="0"/>
              </a:spcAft>
              <a:buClr>
                <a:srgbClr val="C00000"/>
              </a:buClr>
              <a:buSzPts val="3600"/>
              <a:buFont typeface="Arial"/>
              <a:buNone/>
            </a:pPr>
            <a:r>
              <a:rPr lang="en-US" sz="2600"/>
              <a:t>IV. QUY TRÌNH THU THẬP DỮ LIỆU TẠI BỆNH VIỆN (1/3)</a:t>
            </a:r>
            <a:endParaRPr/>
          </a:p>
        </p:txBody>
      </p:sp>
      <p:sp>
        <p:nvSpPr>
          <p:cNvPr id="252" name="Google Shape;252;p36"/>
          <p:cNvSpPr txBox="1"/>
          <p:nvPr>
            <p:ph idx="1" type="body"/>
          </p:nvPr>
        </p:nvSpPr>
        <p:spPr>
          <a:xfrm>
            <a:off x="581192" y="1590039"/>
            <a:ext cx="11029615" cy="4913791"/>
          </a:xfrm>
          <a:prstGeom prst="rect">
            <a:avLst/>
          </a:prstGeom>
          <a:noFill/>
          <a:ln>
            <a:noFill/>
          </a:ln>
        </p:spPr>
        <p:txBody>
          <a:bodyPr anchorCtr="0" anchor="t" bIns="45700" lIns="91425" spcFirstLastPara="1" rIns="91425" wrap="square" tIns="45700">
            <a:normAutofit/>
          </a:bodyPr>
          <a:lstStyle/>
          <a:p>
            <a:pPr indent="-368808" lvl="0" marL="457200" rtl="0" algn="just">
              <a:lnSpc>
                <a:spcPct val="100000"/>
              </a:lnSpc>
              <a:spcBef>
                <a:spcPts val="480"/>
              </a:spcBef>
              <a:spcAft>
                <a:spcPts val="0"/>
              </a:spcAft>
              <a:buSzPts val="1800"/>
              <a:buChar char="▪"/>
            </a:pPr>
            <a:r>
              <a:rPr b="1" lang="en-US" sz="2000"/>
              <a:t>Bước 1 - Khoa Khám bệnh / Khoa Nha chu:</a:t>
            </a:r>
            <a:r>
              <a:rPr lang="en-US" sz="2000"/>
              <a:t> khám sàng lọc theo tiêu chuẩn chọn mẫu và loại trừ; giải thích nghiên cứu, lấy bản chấp thuận; mã hoá đối tượng theo mã số nghiên cứu.</a:t>
            </a:r>
            <a:endParaRPr/>
          </a:p>
          <a:p>
            <a:pPr indent="-368808" lvl="0" marL="457200" rtl="0" algn="just">
              <a:lnSpc>
                <a:spcPct val="100000"/>
              </a:lnSpc>
              <a:spcBef>
                <a:spcPts val="480"/>
              </a:spcBef>
              <a:spcAft>
                <a:spcPts val="0"/>
              </a:spcAft>
              <a:buSzPts val="1800"/>
              <a:buChar char="▪"/>
            </a:pPr>
            <a:r>
              <a:rPr b="1" lang="en-US" sz="2000"/>
              <a:t>Bước 2 - Khoa Nha chu:</a:t>
            </a:r>
            <a:r>
              <a:rPr lang="en-US" sz="2000"/>
              <a:t> chọn răng cối lớn mục tiêu; nếu có nhiều răng đủ điều kiện thì chọn răng có túi nha chu sâu nhất.</a:t>
            </a:r>
            <a:endParaRPr/>
          </a:p>
          <a:p>
            <a:pPr indent="-368808" lvl="0" marL="457200" rtl="0" algn="just">
              <a:lnSpc>
                <a:spcPct val="100000"/>
              </a:lnSpc>
              <a:spcBef>
                <a:spcPts val="480"/>
              </a:spcBef>
              <a:spcAft>
                <a:spcPts val="0"/>
              </a:spcAft>
              <a:buSzPts val="1800"/>
              <a:buChar char="▪"/>
            </a:pPr>
            <a:r>
              <a:rPr b="1" lang="en-US" sz="2000"/>
              <a:t>Bước 3 - Khoa Nha chu:</a:t>
            </a:r>
            <a:r>
              <a:rPr lang="en-US" sz="2000"/>
              <a:t> điều trị ban đầu (cạo vôi - xử lý mặt chân răng, hướng dẫn vệ sinh răng miệng, kiểm soát mảng bám); hẹn tái đánh giá để xác nhận còn chỉ định phẫu thuật.</a:t>
            </a:r>
            <a:endParaRPr/>
          </a:p>
          <a:p>
            <a:pPr indent="-368808" lvl="0" marL="457200" rtl="0" algn="just">
              <a:lnSpc>
                <a:spcPct val="100000"/>
              </a:lnSpc>
              <a:spcBef>
                <a:spcPts val="480"/>
              </a:spcBef>
              <a:spcAft>
                <a:spcPts val="0"/>
              </a:spcAft>
              <a:buSzPts val="1800"/>
              <a:buChar char="▪"/>
            </a:pPr>
            <a:r>
              <a:rPr b="1" lang="en-US" sz="2000"/>
              <a:t>Bước 4 - Khoa Nha chu + Đơn vị X-quang:</a:t>
            </a:r>
            <a:r>
              <a:rPr lang="en-US" sz="2000"/>
              <a:t> thu thập số liệu nền T0 - đặc điểm chung, các chỉ số nha chu đo tại ≥ 6 vị trí quanh răng mục tiêu; chụp phim quanh chóp kỹ thuật số để tính tỷ lệ mất xương và phân loại kiểu tiêu xương.</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p37"/>
          <p:cNvSpPr txBox="1"/>
          <p:nvPr>
            <p:ph type="title"/>
          </p:nvPr>
        </p:nvSpPr>
        <p:spPr>
          <a:xfrm>
            <a:off x="581192" y="702156"/>
            <a:ext cx="11029616" cy="760884"/>
          </a:xfrm>
          <a:prstGeom prst="rect">
            <a:avLst/>
          </a:prstGeom>
          <a:noFill/>
          <a:ln>
            <a:noFill/>
          </a:ln>
        </p:spPr>
        <p:txBody>
          <a:bodyPr anchorCtr="0" anchor="b" bIns="45700" lIns="91425" spcFirstLastPara="1" rIns="91425" wrap="square" tIns="45700">
            <a:normAutofit/>
          </a:bodyPr>
          <a:lstStyle/>
          <a:p>
            <a:pPr indent="0" lvl="0" marL="0" rtl="0" algn="l">
              <a:lnSpc>
                <a:spcPct val="100000"/>
              </a:lnSpc>
              <a:spcBef>
                <a:spcPts val="0"/>
              </a:spcBef>
              <a:spcAft>
                <a:spcPts val="0"/>
              </a:spcAft>
              <a:buClr>
                <a:srgbClr val="C00000"/>
              </a:buClr>
              <a:buSzPts val="3600"/>
              <a:buFont typeface="Arial"/>
              <a:buNone/>
            </a:pPr>
            <a:r>
              <a:rPr lang="en-US" sz="2600"/>
              <a:t>IV. QUY TRÌNH THU THẬP DỮ LIỆU TẠI BỆNH VIỆN (2/3)</a:t>
            </a:r>
            <a:endParaRPr/>
          </a:p>
        </p:txBody>
      </p:sp>
      <p:sp>
        <p:nvSpPr>
          <p:cNvPr id="258" name="Google Shape;258;p37"/>
          <p:cNvSpPr txBox="1"/>
          <p:nvPr>
            <p:ph idx="1" type="body"/>
          </p:nvPr>
        </p:nvSpPr>
        <p:spPr>
          <a:xfrm>
            <a:off x="581192" y="1590039"/>
            <a:ext cx="11029615" cy="4913791"/>
          </a:xfrm>
          <a:prstGeom prst="rect">
            <a:avLst/>
          </a:prstGeom>
          <a:noFill/>
          <a:ln>
            <a:noFill/>
          </a:ln>
        </p:spPr>
        <p:txBody>
          <a:bodyPr anchorCtr="0" anchor="t" bIns="45700" lIns="91425" spcFirstLastPara="1" rIns="91425" wrap="square" tIns="45700">
            <a:normAutofit/>
          </a:bodyPr>
          <a:lstStyle/>
          <a:p>
            <a:pPr indent="-368808" lvl="0" marL="457200" rtl="0" algn="just">
              <a:lnSpc>
                <a:spcPct val="100000"/>
              </a:lnSpc>
              <a:spcBef>
                <a:spcPts val="480"/>
              </a:spcBef>
              <a:spcAft>
                <a:spcPts val="0"/>
              </a:spcAft>
              <a:buSzPts val="1800"/>
              <a:buChar char="▪"/>
            </a:pPr>
            <a:r>
              <a:rPr b="1" lang="en-US" sz="2000"/>
              <a:t>Bước 5 - Khoa Nha chu:</a:t>
            </a:r>
            <a:r>
              <a:rPr lang="en-US" sz="2000"/>
              <a:t> phân nhóm theo chỉ định điều trị có ghép cặp; giải thích cho người bệnh về hai lựa chọn điều trị trước khi thực hiện.</a:t>
            </a:r>
            <a:endParaRPr/>
          </a:p>
          <a:p>
            <a:pPr indent="-368808" lvl="0" marL="457200" rtl="0" algn="just">
              <a:lnSpc>
                <a:spcPct val="100000"/>
              </a:lnSpc>
              <a:spcBef>
                <a:spcPts val="480"/>
              </a:spcBef>
              <a:spcAft>
                <a:spcPts val="0"/>
              </a:spcAft>
              <a:buSzPts val="1800"/>
              <a:buChar char="▪"/>
            </a:pPr>
            <a:r>
              <a:rPr b="1" lang="en-US" sz="2000"/>
              <a:t>Bước 6 - Phòng phẫu thuật, Khoa Nha chu:</a:t>
            </a:r>
            <a:r>
              <a:rPr lang="en-US" sz="2000"/>
              <a:t> thực hiện phẫu thuật vạt làm sạch có hoặc không hỗ trợ Emdogain; ghi nhận diễn tiến phẫu thuật vào hồ sơ bệnh án và phiếu nghiên cứu.</a:t>
            </a:r>
            <a:endParaRPr/>
          </a:p>
          <a:p>
            <a:pPr indent="-368808" lvl="0" marL="457200" rtl="0" algn="just">
              <a:lnSpc>
                <a:spcPct val="100000"/>
              </a:lnSpc>
              <a:spcBef>
                <a:spcPts val="480"/>
              </a:spcBef>
              <a:spcAft>
                <a:spcPts val="0"/>
              </a:spcAft>
              <a:buSzPts val="1800"/>
              <a:buChar char="▪"/>
            </a:pPr>
            <a:r>
              <a:rPr b="1" lang="en-US" sz="2000"/>
              <a:t>Bước 7 - Khoa Nha chu:</a:t>
            </a:r>
            <a:r>
              <a:rPr lang="en-US" sz="2000"/>
              <a:t> tái khám ngay sau mổ, sau 7 ngày, 1 tháng, 3 tháng và 6 tháng; ghi nhận VAS, mức độ lành thương và các chỉ số nha chu; phân loại túi nha chu còn lại theo Serino (2001).</a:t>
            </a:r>
            <a:endParaRPr/>
          </a:p>
          <a:p>
            <a:pPr indent="-368808" lvl="0" marL="457200" rtl="0" algn="just">
              <a:lnSpc>
                <a:spcPct val="100000"/>
              </a:lnSpc>
              <a:spcBef>
                <a:spcPts val="480"/>
              </a:spcBef>
              <a:spcAft>
                <a:spcPts val="0"/>
              </a:spcAft>
              <a:buSzPts val="1800"/>
              <a:buChar char="▪"/>
            </a:pPr>
            <a:r>
              <a:rPr b="1" lang="en-US" sz="2000"/>
              <a:t>Phòng Kế hoạch tổng hợp:</a:t>
            </a:r>
            <a:r>
              <a:rPr lang="en-US" sz="2000"/>
              <a:t> xin phép tiếp cận và trích xuất dữ liệu từ hồ sơ bệnh án theo quy định của bệnh viện.</a:t>
            </a:r>
            <a:endParaRPr/>
          </a:p>
          <a:p>
            <a:pPr indent="-368808" lvl="0" marL="457200" rtl="0" algn="just">
              <a:lnSpc>
                <a:spcPct val="100000"/>
              </a:lnSpc>
              <a:spcBef>
                <a:spcPts val="480"/>
              </a:spcBef>
              <a:spcAft>
                <a:spcPts val="0"/>
              </a:spcAft>
              <a:buSzPts val="1800"/>
              <a:buChar char="▪"/>
            </a:pPr>
            <a:r>
              <a:rPr b="1" lang="en-US" sz="2000"/>
              <a:t>Quản lý dữ liệu:</a:t>
            </a:r>
            <a:r>
              <a:rPr lang="en-US" sz="2000"/>
              <a:t> phiếu thu thập được mã hoá, không ghi thông tin định danh; hồ sơ giấy lưu tủ có khoá, file điện tử bảo vệ bằng mật khẩu, chỉ nghiên cứu viên và người hướng dẫn được tiếp cận.</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sp>
        <p:nvSpPr>
          <p:cNvPr id="263" name="Google Shape;263;p38"/>
          <p:cNvSpPr txBox="1"/>
          <p:nvPr>
            <p:ph type="title"/>
          </p:nvPr>
        </p:nvSpPr>
        <p:spPr>
          <a:xfrm>
            <a:off x="581192" y="702156"/>
            <a:ext cx="11029616" cy="760884"/>
          </a:xfrm>
          <a:prstGeom prst="rect">
            <a:avLst/>
          </a:prstGeom>
          <a:noFill/>
          <a:ln>
            <a:noFill/>
          </a:ln>
        </p:spPr>
        <p:txBody>
          <a:bodyPr anchorCtr="0" anchor="b" bIns="45700" lIns="91425" spcFirstLastPara="1" rIns="91425" wrap="square" tIns="45700">
            <a:normAutofit/>
          </a:bodyPr>
          <a:lstStyle/>
          <a:p>
            <a:pPr indent="0" lvl="0" marL="0" rtl="0" algn="l">
              <a:lnSpc>
                <a:spcPct val="100000"/>
              </a:lnSpc>
              <a:spcBef>
                <a:spcPts val="0"/>
              </a:spcBef>
              <a:spcAft>
                <a:spcPts val="0"/>
              </a:spcAft>
              <a:buClr>
                <a:srgbClr val="C00000"/>
              </a:buClr>
              <a:buSzPts val="3600"/>
              <a:buFont typeface="Arial"/>
              <a:buNone/>
            </a:pPr>
            <a:r>
              <a:rPr lang="en-US" sz="2400"/>
              <a:t>IV. THU THẬP DỮ LIỆU (3/3) - SƠ ĐỒ THEO KHOA/PHÒNG</a:t>
            </a:r>
            <a:endParaRPr/>
          </a:p>
        </p:txBody>
      </p:sp>
      <p:sp>
        <p:nvSpPr>
          <p:cNvPr id="264" name="Google Shape;264;p38"/>
          <p:cNvSpPr txBox="1"/>
          <p:nvPr>
            <p:ph idx="1" type="body"/>
          </p:nvPr>
        </p:nvSpPr>
        <p:spPr>
          <a:xfrm>
            <a:off x="581192" y="1590039"/>
            <a:ext cx="11029615" cy="4913791"/>
          </a:xfrm>
          <a:prstGeom prst="rect">
            <a:avLst/>
          </a:prstGeom>
          <a:noFill/>
          <a:ln>
            <a:noFill/>
          </a:ln>
        </p:spPr>
        <p:txBody>
          <a:bodyPr anchorCtr="0" anchor="t" bIns="45700" lIns="91425" spcFirstLastPara="1" rIns="91425" wrap="square" tIns="45700">
            <a:normAutofit/>
          </a:bodyPr>
          <a:lstStyle/>
          <a:p>
            <a:pPr indent="-368808" lvl="0" marL="457200" rtl="0" algn="just">
              <a:lnSpc>
                <a:spcPct val="100000"/>
              </a:lnSpc>
              <a:spcBef>
                <a:spcPts val="480"/>
              </a:spcBef>
              <a:spcAft>
                <a:spcPts val="0"/>
              </a:spcAft>
              <a:buSzPts val="2208"/>
              <a:buNone/>
            </a:pPr>
            <a:r>
              <a:t/>
            </a:r>
            <a:endParaRPr/>
          </a:p>
        </p:txBody>
      </p:sp>
      <p:sp>
        <p:nvSpPr>
          <p:cNvPr id="265" name="Google Shape;265;p38"/>
          <p:cNvSpPr/>
          <p:nvPr/>
        </p:nvSpPr>
        <p:spPr>
          <a:xfrm>
            <a:off x="859536" y="1691640"/>
            <a:ext cx="1600200" cy="685800"/>
          </a:xfrm>
          <a:prstGeom prst="roundRect">
            <a:avLst>
              <a:gd fmla="val 10000" name="adj"/>
            </a:avLst>
          </a:prstGeom>
          <a:solidFill>
            <a:srgbClr val="3F6B7D"/>
          </a:solidFill>
          <a:ln cap="flat" cmpd="sng" w="19050">
            <a:solidFill>
              <a:srgbClr val="3F6B7D"/>
            </a:solidFill>
            <a:prstDash val="solid"/>
            <a:round/>
            <a:headEnd len="sm" w="sm" type="none"/>
            <a:tailEnd len="sm" w="sm" type="none"/>
          </a:ln>
        </p:spPr>
        <p:txBody>
          <a:bodyPr anchorCtr="0" anchor="ctr" bIns="27425" lIns="45700" spcFirstLastPara="1" rIns="45700" wrap="square" tIns="27425">
            <a:normAutofit/>
          </a:bodyPr>
          <a:lstStyle/>
          <a:p>
            <a:pPr indent="0" lvl="0" marL="0" marR="0" rtl="0" algn="ctr">
              <a:lnSpc>
                <a:spcPct val="95000"/>
              </a:lnSpc>
              <a:spcBef>
                <a:spcPts val="0"/>
              </a:spcBef>
              <a:spcAft>
                <a:spcPts val="0"/>
              </a:spcAft>
              <a:buClr>
                <a:srgbClr val="000000"/>
              </a:buClr>
              <a:buSzPts val="1150"/>
              <a:buFont typeface="Arial"/>
              <a:buNone/>
            </a:pPr>
            <a:r>
              <a:rPr b="1" i="0" lang="en-US" sz="1150" u="none" cap="none" strike="noStrike">
                <a:solidFill>
                  <a:srgbClr val="FFFFFF"/>
                </a:solidFill>
                <a:latin typeface="Arial"/>
                <a:ea typeface="Arial"/>
                <a:cs typeface="Arial"/>
                <a:sym typeface="Arial"/>
              </a:rPr>
              <a:t>Khoa Khám bệnh /</a:t>
            </a:r>
            <a:endParaRPr/>
          </a:p>
          <a:p>
            <a:pPr indent="0" lvl="0" marL="0" marR="0" rtl="0" algn="ctr">
              <a:lnSpc>
                <a:spcPct val="95000"/>
              </a:lnSpc>
              <a:spcBef>
                <a:spcPts val="0"/>
              </a:spcBef>
              <a:spcAft>
                <a:spcPts val="0"/>
              </a:spcAft>
              <a:buClr>
                <a:srgbClr val="000000"/>
              </a:buClr>
              <a:buSzPts val="1150"/>
              <a:buFont typeface="Arial"/>
              <a:buNone/>
            </a:pPr>
            <a:r>
              <a:rPr b="1" i="0" lang="en-US" sz="1150" u="none" cap="none" strike="noStrike">
                <a:solidFill>
                  <a:srgbClr val="FFFFFF"/>
                </a:solidFill>
                <a:latin typeface="Arial"/>
                <a:ea typeface="Arial"/>
                <a:cs typeface="Arial"/>
                <a:sym typeface="Arial"/>
              </a:rPr>
              <a:t>Khoa Nha chu</a:t>
            </a:r>
            <a:endParaRPr/>
          </a:p>
        </p:txBody>
      </p:sp>
      <p:sp>
        <p:nvSpPr>
          <p:cNvPr id="266" name="Google Shape;266;p38"/>
          <p:cNvSpPr/>
          <p:nvPr/>
        </p:nvSpPr>
        <p:spPr>
          <a:xfrm>
            <a:off x="859536" y="2432304"/>
            <a:ext cx="1600200" cy="1691640"/>
          </a:xfrm>
          <a:prstGeom prst="roundRect">
            <a:avLst>
              <a:gd fmla="val 10000" name="adj"/>
            </a:avLst>
          </a:prstGeom>
          <a:solidFill>
            <a:srgbClr val="DEEAF0"/>
          </a:solidFill>
          <a:ln cap="flat" cmpd="sng" w="19050">
            <a:solidFill>
              <a:srgbClr val="3F6B7D"/>
            </a:solidFill>
            <a:prstDash val="solid"/>
            <a:round/>
            <a:headEnd len="sm" w="sm" type="none"/>
            <a:tailEnd len="sm" w="sm" type="none"/>
          </a:ln>
        </p:spPr>
        <p:txBody>
          <a:bodyPr anchorCtr="0" anchor="ctr" bIns="27425" lIns="45700" spcFirstLastPara="1" rIns="45700" wrap="square" tIns="27425">
            <a:normAutofit/>
          </a:bodyPr>
          <a:lstStyle/>
          <a:p>
            <a:pPr indent="0" lvl="0" marL="0" marR="0" rtl="0" algn="ctr">
              <a:lnSpc>
                <a:spcPct val="95000"/>
              </a:lnSpc>
              <a:spcBef>
                <a:spcPts val="0"/>
              </a:spcBef>
              <a:spcAft>
                <a:spcPts val="0"/>
              </a:spcAft>
              <a:buClr>
                <a:srgbClr val="000000"/>
              </a:buClr>
              <a:buSzPts val="1150"/>
              <a:buFont typeface="Arial"/>
              <a:buNone/>
            </a:pPr>
            <a:r>
              <a:rPr b="0" i="0" lang="en-US" sz="1150" u="none" cap="none" strike="noStrike">
                <a:solidFill>
                  <a:srgbClr val="1F1F1F"/>
                </a:solidFill>
                <a:latin typeface="Arial"/>
                <a:ea typeface="Arial"/>
                <a:cs typeface="Arial"/>
                <a:sym typeface="Arial"/>
              </a:rPr>
              <a:t>Bước 1: Khám sàng lọc theo tiêu chuẩn chọn - loại trừ; giải thích và ký chấp thuận; mã hoá đối tượng</a:t>
            </a:r>
            <a:endParaRPr/>
          </a:p>
        </p:txBody>
      </p:sp>
      <p:sp>
        <p:nvSpPr>
          <p:cNvPr id="267" name="Google Shape;267;p38"/>
          <p:cNvSpPr/>
          <p:nvPr/>
        </p:nvSpPr>
        <p:spPr>
          <a:xfrm>
            <a:off x="2478024" y="3154680"/>
            <a:ext cx="137160" cy="237744"/>
          </a:xfrm>
          <a:prstGeom prst="rightArrow">
            <a:avLst>
              <a:gd fmla="val 50000" name="adj1"/>
              <a:gd fmla="val 50000" name="adj2"/>
            </a:avLst>
          </a:prstGeom>
          <a:solidFill>
            <a:srgbClr val="A6A6A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268" name="Google Shape;268;p38"/>
          <p:cNvSpPr/>
          <p:nvPr/>
        </p:nvSpPr>
        <p:spPr>
          <a:xfrm>
            <a:off x="2633472" y="1691640"/>
            <a:ext cx="1600200" cy="685800"/>
          </a:xfrm>
          <a:prstGeom prst="roundRect">
            <a:avLst>
              <a:gd fmla="val 10000" name="adj"/>
            </a:avLst>
          </a:prstGeom>
          <a:solidFill>
            <a:srgbClr val="3F6B7D"/>
          </a:solidFill>
          <a:ln cap="flat" cmpd="sng" w="19050">
            <a:solidFill>
              <a:srgbClr val="3F6B7D"/>
            </a:solidFill>
            <a:prstDash val="solid"/>
            <a:round/>
            <a:headEnd len="sm" w="sm" type="none"/>
            <a:tailEnd len="sm" w="sm" type="none"/>
          </a:ln>
        </p:spPr>
        <p:txBody>
          <a:bodyPr anchorCtr="0" anchor="ctr" bIns="27425" lIns="45700" spcFirstLastPara="1" rIns="45700" wrap="square" tIns="27425">
            <a:normAutofit/>
          </a:bodyPr>
          <a:lstStyle/>
          <a:p>
            <a:pPr indent="0" lvl="0" marL="0" marR="0" rtl="0" algn="ctr">
              <a:lnSpc>
                <a:spcPct val="95000"/>
              </a:lnSpc>
              <a:spcBef>
                <a:spcPts val="0"/>
              </a:spcBef>
              <a:spcAft>
                <a:spcPts val="0"/>
              </a:spcAft>
              <a:buClr>
                <a:srgbClr val="000000"/>
              </a:buClr>
              <a:buSzPts val="1150"/>
              <a:buFont typeface="Arial"/>
              <a:buNone/>
            </a:pPr>
            <a:r>
              <a:rPr b="1" i="0" lang="en-US" sz="1150" u="none" cap="none" strike="noStrike">
                <a:solidFill>
                  <a:srgbClr val="FFFFFF"/>
                </a:solidFill>
                <a:latin typeface="Arial"/>
                <a:ea typeface="Arial"/>
                <a:cs typeface="Arial"/>
                <a:sym typeface="Arial"/>
              </a:rPr>
              <a:t>Khoa Nha chu</a:t>
            </a:r>
            <a:endParaRPr/>
          </a:p>
        </p:txBody>
      </p:sp>
      <p:sp>
        <p:nvSpPr>
          <p:cNvPr id="269" name="Google Shape;269;p38"/>
          <p:cNvSpPr/>
          <p:nvPr/>
        </p:nvSpPr>
        <p:spPr>
          <a:xfrm>
            <a:off x="2633472" y="2432304"/>
            <a:ext cx="1600200" cy="1691640"/>
          </a:xfrm>
          <a:prstGeom prst="roundRect">
            <a:avLst>
              <a:gd fmla="val 10000" name="adj"/>
            </a:avLst>
          </a:prstGeom>
          <a:solidFill>
            <a:srgbClr val="DEEAF0"/>
          </a:solidFill>
          <a:ln cap="flat" cmpd="sng" w="19050">
            <a:solidFill>
              <a:srgbClr val="3F6B7D"/>
            </a:solidFill>
            <a:prstDash val="solid"/>
            <a:round/>
            <a:headEnd len="sm" w="sm" type="none"/>
            <a:tailEnd len="sm" w="sm" type="none"/>
          </a:ln>
        </p:spPr>
        <p:txBody>
          <a:bodyPr anchorCtr="0" anchor="ctr" bIns="27425" lIns="45700" spcFirstLastPara="1" rIns="45700" wrap="square" tIns="27425">
            <a:normAutofit/>
          </a:bodyPr>
          <a:lstStyle/>
          <a:p>
            <a:pPr indent="0" lvl="0" marL="0" marR="0" rtl="0" algn="ctr">
              <a:lnSpc>
                <a:spcPct val="95000"/>
              </a:lnSpc>
              <a:spcBef>
                <a:spcPts val="0"/>
              </a:spcBef>
              <a:spcAft>
                <a:spcPts val="0"/>
              </a:spcAft>
              <a:buClr>
                <a:srgbClr val="000000"/>
              </a:buClr>
              <a:buSzPts val="1150"/>
              <a:buFont typeface="Arial"/>
              <a:buNone/>
            </a:pPr>
            <a:r>
              <a:rPr b="0" i="0" lang="en-US" sz="1150" u="none" cap="none" strike="noStrike">
                <a:solidFill>
                  <a:srgbClr val="1F1F1F"/>
                </a:solidFill>
                <a:latin typeface="Arial"/>
                <a:ea typeface="Arial"/>
                <a:cs typeface="Arial"/>
                <a:sym typeface="Arial"/>
              </a:rPr>
              <a:t>Bước 2 - 3: Chọn răng cối lớn mục tiêu; điều trị ban đầu và tái đánh giá xác nhận chỉ định phẫu thuật</a:t>
            </a:r>
            <a:endParaRPr/>
          </a:p>
        </p:txBody>
      </p:sp>
      <p:sp>
        <p:nvSpPr>
          <p:cNvPr id="270" name="Google Shape;270;p38"/>
          <p:cNvSpPr/>
          <p:nvPr/>
        </p:nvSpPr>
        <p:spPr>
          <a:xfrm>
            <a:off x="4251960" y="3154680"/>
            <a:ext cx="137160" cy="237744"/>
          </a:xfrm>
          <a:prstGeom prst="rightArrow">
            <a:avLst>
              <a:gd fmla="val 50000" name="adj1"/>
              <a:gd fmla="val 50000" name="adj2"/>
            </a:avLst>
          </a:prstGeom>
          <a:solidFill>
            <a:srgbClr val="A6A6A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271" name="Google Shape;271;p38"/>
          <p:cNvSpPr/>
          <p:nvPr/>
        </p:nvSpPr>
        <p:spPr>
          <a:xfrm>
            <a:off x="4407408" y="1691640"/>
            <a:ext cx="1600200" cy="685800"/>
          </a:xfrm>
          <a:prstGeom prst="roundRect">
            <a:avLst>
              <a:gd fmla="val 10000" name="adj"/>
            </a:avLst>
          </a:prstGeom>
          <a:solidFill>
            <a:srgbClr val="3F6B7D"/>
          </a:solidFill>
          <a:ln cap="flat" cmpd="sng" w="19050">
            <a:solidFill>
              <a:srgbClr val="3F6B7D"/>
            </a:solidFill>
            <a:prstDash val="solid"/>
            <a:round/>
            <a:headEnd len="sm" w="sm" type="none"/>
            <a:tailEnd len="sm" w="sm" type="none"/>
          </a:ln>
        </p:spPr>
        <p:txBody>
          <a:bodyPr anchorCtr="0" anchor="ctr" bIns="27425" lIns="45700" spcFirstLastPara="1" rIns="45700" wrap="square" tIns="27425">
            <a:normAutofit/>
          </a:bodyPr>
          <a:lstStyle/>
          <a:p>
            <a:pPr indent="0" lvl="0" marL="0" marR="0" rtl="0" algn="ctr">
              <a:lnSpc>
                <a:spcPct val="95000"/>
              </a:lnSpc>
              <a:spcBef>
                <a:spcPts val="0"/>
              </a:spcBef>
              <a:spcAft>
                <a:spcPts val="0"/>
              </a:spcAft>
              <a:buClr>
                <a:srgbClr val="000000"/>
              </a:buClr>
              <a:buSzPts val="1150"/>
              <a:buFont typeface="Arial"/>
              <a:buNone/>
            </a:pPr>
            <a:r>
              <a:rPr b="1" i="0" lang="en-US" sz="1150" u="none" cap="none" strike="noStrike">
                <a:solidFill>
                  <a:srgbClr val="FFFFFF"/>
                </a:solidFill>
                <a:latin typeface="Arial"/>
                <a:ea typeface="Arial"/>
                <a:cs typeface="Arial"/>
                <a:sym typeface="Arial"/>
              </a:rPr>
              <a:t>Khoa Nha chu +</a:t>
            </a:r>
            <a:endParaRPr/>
          </a:p>
          <a:p>
            <a:pPr indent="0" lvl="0" marL="0" marR="0" rtl="0" algn="ctr">
              <a:lnSpc>
                <a:spcPct val="95000"/>
              </a:lnSpc>
              <a:spcBef>
                <a:spcPts val="0"/>
              </a:spcBef>
              <a:spcAft>
                <a:spcPts val="0"/>
              </a:spcAft>
              <a:buClr>
                <a:srgbClr val="000000"/>
              </a:buClr>
              <a:buSzPts val="1150"/>
              <a:buFont typeface="Arial"/>
              <a:buNone/>
            </a:pPr>
            <a:r>
              <a:rPr b="1" i="0" lang="en-US" sz="1150" u="none" cap="none" strike="noStrike">
                <a:solidFill>
                  <a:srgbClr val="FFFFFF"/>
                </a:solidFill>
                <a:latin typeface="Arial"/>
                <a:ea typeface="Arial"/>
                <a:cs typeface="Arial"/>
                <a:sym typeface="Arial"/>
              </a:rPr>
              <a:t>Đơn vị X-quang</a:t>
            </a:r>
            <a:endParaRPr/>
          </a:p>
        </p:txBody>
      </p:sp>
      <p:sp>
        <p:nvSpPr>
          <p:cNvPr id="272" name="Google Shape;272;p38"/>
          <p:cNvSpPr/>
          <p:nvPr/>
        </p:nvSpPr>
        <p:spPr>
          <a:xfrm>
            <a:off x="4407408" y="2432304"/>
            <a:ext cx="1600200" cy="1691640"/>
          </a:xfrm>
          <a:prstGeom prst="roundRect">
            <a:avLst>
              <a:gd fmla="val 10000" name="adj"/>
            </a:avLst>
          </a:prstGeom>
          <a:solidFill>
            <a:srgbClr val="DEEAF0"/>
          </a:solidFill>
          <a:ln cap="flat" cmpd="sng" w="19050">
            <a:solidFill>
              <a:srgbClr val="3F6B7D"/>
            </a:solidFill>
            <a:prstDash val="solid"/>
            <a:round/>
            <a:headEnd len="sm" w="sm" type="none"/>
            <a:tailEnd len="sm" w="sm" type="none"/>
          </a:ln>
        </p:spPr>
        <p:txBody>
          <a:bodyPr anchorCtr="0" anchor="ctr" bIns="27425" lIns="45700" spcFirstLastPara="1" rIns="45700" wrap="square" tIns="27425">
            <a:normAutofit/>
          </a:bodyPr>
          <a:lstStyle/>
          <a:p>
            <a:pPr indent="0" lvl="0" marL="0" marR="0" rtl="0" algn="ctr">
              <a:lnSpc>
                <a:spcPct val="95000"/>
              </a:lnSpc>
              <a:spcBef>
                <a:spcPts val="0"/>
              </a:spcBef>
              <a:spcAft>
                <a:spcPts val="0"/>
              </a:spcAft>
              <a:buClr>
                <a:srgbClr val="000000"/>
              </a:buClr>
              <a:buSzPts val="1150"/>
              <a:buFont typeface="Arial"/>
              <a:buNone/>
            </a:pPr>
            <a:r>
              <a:rPr b="0" i="0" lang="en-US" sz="1150" u="none" cap="none" strike="noStrike">
                <a:solidFill>
                  <a:srgbClr val="1F1F1F"/>
                </a:solidFill>
                <a:latin typeface="Arial"/>
                <a:ea typeface="Arial"/>
                <a:cs typeface="Arial"/>
                <a:sym typeface="Arial"/>
              </a:rPr>
              <a:t>Bước 4: Thu thập số liệu nền T0; chụp phim quanh chóp kỹ thuật số, tính tỷ lệ mất xương</a:t>
            </a:r>
            <a:endParaRPr/>
          </a:p>
        </p:txBody>
      </p:sp>
      <p:sp>
        <p:nvSpPr>
          <p:cNvPr id="273" name="Google Shape;273;p38"/>
          <p:cNvSpPr/>
          <p:nvPr/>
        </p:nvSpPr>
        <p:spPr>
          <a:xfrm>
            <a:off x="6025896" y="3154680"/>
            <a:ext cx="137160" cy="237744"/>
          </a:xfrm>
          <a:prstGeom prst="rightArrow">
            <a:avLst>
              <a:gd fmla="val 50000" name="adj1"/>
              <a:gd fmla="val 50000" name="adj2"/>
            </a:avLst>
          </a:prstGeom>
          <a:solidFill>
            <a:srgbClr val="A6A6A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274" name="Google Shape;274;p38"/>
          <p:cNvSpPr/>
          <p:nvPr/>
        </p:nvSpPr>
        <p:spPr>
          <a:xfrm>
            <a:off x="6181344" y="1691640"/>
            <a:ext cx="1600200" cy="685800"/>
          </a:xfrm>
          <a:prstGeom prst="roundRect">
            <a:avLst>
              <a:gd fmla="val 10000" name="adj"/>
            </a:avLst>
          </a:prstGeom>
          <a:solidFill>
            <a:srgbClr val="3F6B7D"/>
          </a:solidFill>
          <a:ln cap="flat" cmpd="sng" w="19050">
            <a:solidFill>
              <a:srgbClr val="3F6B7D"/>
            </a:solidFill>
            <a:prstDash val="solid"/>
            <a:round/>
            <a:headEnd len="sm" w="sm" type="none"/>
            <a:tailEnd len="sm" w="sm" type="none"/>
          </a:ln>
        </p:spPr>
        <p:txBody>
          <a:bodyPr anchorCtr="0" anchor="ctr" bIns="27425" lIns="45700" spcFirstLastPara="1" rIns="45700" wrap="square" tIns="27425">
            <a:normAutofit/>
          </a:bodyPr>
          <a:lstStyle/>
          <a:p>
            <a:pPr indent="0" lvl="0" marL="0" marR="0" rtl="0" algn="ctr">
              <a:lnSpc>
                <a:spcPct val="95000"/>
              </a:lnSpc>
              <a:spcBef>
                <a:spcPts val="0"/>
              </a:spcBef>
              <a:spcAft>
                <a:spcPts val="0"/>
              </a:spcAft>
              <a:buClr>
                <a:srgbClr val="000000"/>
              </a:buClr>
              <a:buSzPts val="1150"/>
              <a:buFont typeface="Arial"/>
              <a:buNone/>
            </a:pPr>
            <a:r>
              <a:rPr b="1" i="0" lang="en-US" sz="1150" u="none" cap="none" strike="noStrike">
                <a:solidFill>
                  <a:srgbClr val="FFFFFF"/>
                </a:solidFill>
                <a:latin typeface="Arial"/>
                <a:ea typeface="Arial"/>
                <a:cs typeface="Arial"/>
                <a:sym typeface="Arial"/>
              </a:rPr>
              <a:t>Khoa Nha chu</a:t>
            </a:r>
            <a:endParaRPr/>
          </a:p>
        </p:txBody>
      </p:sp>
      <p:sp>
        <p:nvSpPr>
          <p:cNvPr id="275" name="Google Shape;275;p38"/>
          <p:cNvSpPr/>
          <p:nvPr/>
        </p:nvSpPr>
        <p:spPr>
          <a:xfrm>
            <a:off x="6181344" y="2432304"/>
            <a:ext cx="1600200" cy="1691640"/>
          </a:xfrm>
          <a:prstGeom prst="roundRect">
            <a:avLst>
              <a:gd fmla="val 10000" name="adj"/>
            </a:avLst>
          </a:prstGeom>
          <a:solidFill>
            <a:srgbClr val="DEEAF0"/>
          </a:solidFill>
          <a:ln cap="flat" cmpd="sng" w="19050">
            <a:solidFill>
              <a:srgbClr val="3F6B7D"/>
            </a:solidFill>
            <a:prstDash val="solid"/>
            <a:round/>
            <a:headEnd len="sm" w="sm" type="none"/>
            <a:tailEnd len="sm" w="sm" type="none"/>
          </a:ln>
        </p:spPr>
        <p:txBody>
          <a:bodyPr anchorCtr="0" anchor="ctr" bIns="27425" lIns="45700" spcFirstLastPara="1" rIns="45700" wrap="square" tIns="27425">
            <a:normAutofit/>
          </a:bodyPr>
          <a:lstStyle/>
          <a:p>
            <a:pPr indent="0" lvl="0" marL="0" marR="0" rtl="0" algn="ctr">
              <a:lnSpc>
                <a:spcPct val="95000"/>
              </a:lnSpc>
              <a:spcBef>
                <a:spcPts val="0"/>
              </a:spcBef>
              <a:spcAft>
                <a:spcPts val="0"/>
              </a:spcAft>
              <a:buClr>
                <a:srgbClr val="000000"/>
              </a:buClr>
              <a:buSzPts val="1150"/>
              <a:buFont typeface="Arial"/>
              <a:buNone/>
            </a:pPr>
            <a:r>
              <a:rPr b="0" i="0" lang="en-US" sz="1150" u="none" cap="none" strike="noStrike">
                <a:solidFill>
                  <a:srgbClr val="1F1F1F"/>
                </a:solidFill>
                <a:latin typeface="Arial"/>
                <a:ea typeface="Arial"/>
                <a:cs typeface="Arial"/>
                <a:sym typeface="Arial"/>
              </a:rPr>
              <a:t>Bước 5: Ghép cặp và phân nhóm theo chỉ định điều trị; giải thích lựa chọn cho người bệnh</a:t>
            </a:r>
            <a:endParaRPr/>
          </a:p>
        </p:txBody>
      </p:sp>
      <p:sp>
        <p:nvSpPr>
          <p:cNvPr id="276" name="Google Shape;276;p38"/>
          <p:cNvSpPr/>
          <p:nvPr/>
        </p:nvSpPr>
        <p:spPr>
          <a:xfrm>
            <a:off x="7799832" y="3154680"/>
            <a:ext cx="137160" cy="237744"/>
          </a:xfrm>
          <a:prstGeom prst="rightArrow">
            <a:avLst>
              <a:gd fmla="val 50000" name="adj1"/>
              <a:gd fmla="val 50000" name="adj2"/>
            </a:avLst>
          </a:prstGeom>
          <a:solidFill>
            <a:srgbClr val="A6A6A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277" name="Google Shape;277;p38"/>
          <p:cNvSpPr/>
          <p:nvPr/>
        </p:nvSpPr>
        <p:spPr>
          <a:xfrm>
            <a:off x="7955280" y="1691640"/>
            <a:ext cx="1600200" cy="685800"/>
          </a:xfrm>
          <a:prstGeom prst="roundRect">
            <a:avLst>
              <a:gd fmla="val 10000" name="adj"/>
            </a:avLst>
          </a:prstGeom>
          <a:solidFill>
            <a:srgbClr val="3F6B7D"/>
          </a:solidFill>
          <a:ln cap="flat" cmpd="sng" w="19050">
            <a:solidFill>
              <a:srgbClr val="3F6B7D"/>
            </a:solidFill>
            <a:prstDash val="solid"/>
            <a:round/>
            <a:headEnd len="sm" w="sm" type="none"/>
            <a:tailEnd len="sm" w="sm" type="none"/>
          </a:ln>
        </p:spPr>
        <p:txBody>
          <a:bodyPr anchorCtr="0" anchor="ctr" bIns="27425" lIns="45700" spcFirstLastPara="1" rIns="45700" wrap="square" tIns="27425">
            <a:normAutofit/>
          </a:bodyPr>
          <a:lstStyle/>
          <a:p>
            <a:pPr indent="0" lvl="0" marL="0" marR="0" rtl="0" algn="ctr">
              <a:lnSpc>
                <a:spcPct val="95000"/>
              </a:lnSpc>
              <a:spcBef>
                <a:spcPts val="0"/>
              </a:spcBef>
              <a:spcAft>
                <a:spcPts val="0"/>
              </a:spcAft>
              <a:buClr>
                <a:srgbClr val="000000"/>
              </a:buClr>
              <a:buSzPts val="1150"/>
              <a:buFont typeface="Arial"/>
              <a:buNone/>
            </a:pPr>
            <a:r>
              <a:rPr b="1" i="0" lang="en-US" sz="1150" u="none" cap="none" strike="noStrike">
                <a:solidFill>
                  <a:srgbClr val="FFFFFF"/>
                </a:solidFill>
                <a:latin typeface="Arial"/>
                <a:ea typeface="Arial"/>
                <a:cs typeface="Arial"/>
                <a:sym typeface="Arial"/>
              </a:rPr>
              <a:t>Phòng phẫu thuật -</a:t>
            </a:r>
            <a:endParaRPr/>
          </a:p>
          <a:p>
            <a:pPr indent="0" lvl="0" marL="0" marR="0" rtl="0" algn="ctr">
              <a:lnSpc>
                <a:spcPct val="95000"/>
              </a:lnSpc>
              <a:spcBef>
                <a:spcPts val="0"/>
              </a:spcBef>
              <a:spcAft>
                <a:spcPts val="0"/>
              </a:spcAft>
              <a:buClr>
                <a:srgbClr val="000000"/>
              </a:buClr>
              <a:buSzPts val="1150"/>
              <a:buFont typeface="Arial"/>
              <a:buNone/>
            </a:pPr>
            <a:r>
              <a:rPr b="1" i="0" lang="en-US" sz="1150" u="none" cap="none" strike="noStrike">
                <a:solidFill>
                  <a:srgbClr val="FFFFFF"/>
                </a:solidFill>
                <a:latin typeface="Arial"/>
                <a:ea typeface="Arial"/>
                <a:cs typeface="Arial"/>
                <a:sym typeface="Arial"/>
              </a:rPr>
              <a:t>Khoa Nha chu</a:t>
            </a:r>
            <a:endParaRPr/>
          </a:p>
        </p:txBody>
      </p:sp>
      <p:sp>
        <p:nvSpPr>
          <p:cNvPr id="278" name="Google Shape;278;p38"/>
          <p:cNvSpPr/>
          <p:nvPr/>
        </p:nvSpPr>
        <p:spPr>
          <a:xfrm>
            <a:off x="7955280" y="2432304"/>
            <a:ext cx="1600200" cy="1691640"/>
          </a:xfrm>
          <a:prstGeom prst="roundRect">
            <a:avLst>
              <a:gd fmla="val 10000" name="adj"/>
            </a:avLst>
          </a:prstGeom>
          <a:solidFill>
            <a:srgbClr val="DEEAF0"/>
          </a:solidFill>
          <a:ln cap="flat" cmpd="sng" w="19050">
            <a:solidFill>
              <a:srgbClr val="3F6B7D"/>
            </a:solidFill>
            <a:prstDash val="solid"/>
            <a:round/>
            <a:headEnd len="sm" w="sm" type="none"/>
            <a:tailEnd len="sm" w="sm" type="none"/>
          </a:ln>
        </p:spPr>
        <p:txBody>
          <a:bodyPr anchorCtr="0" anchor="ctr" bIns="27425" lIns="45700" spcFirstLastPara="1" rIns="45700" wrap="square" tIns="27425">
            <a:normAutofit/>
          </a:bodyPr>
          <a:lstStyle/>
          <a:p>
            <a:pPr indent="0" lvl="0" marL="0" marR="0" rtl="0" algn="ctr">
              <a:lnSpc>
                <a:spcPct val="95000"/>
              </a:lnSpc>
              <a:spcBef>
                <a:spcPts val="0"/>
              </a:spcBef>
              <a:spcAft>
                <a:spcPts val="0"/>
              </a:spcAft>
              <a:buClr>
                <a:srgbClr val="000000"/>
              </a:buClr>
              <a:buSzPts val="1150"/>
              <a:buFont typeface="Arial"/>
              <a:buNone/>
            </a:pPr>
            <a:r>
              <a:rPr b="0" i="0" lang="en-US" sz="1150" u="none" cap="none" strike="noStrike">
                <a:solidFill>
                  <a:srgbClr val="1F1F1F"/>
                </a:solidFill>
                <a:latin typeface="Arial"/>
                <a:ea typeface="Arial"/>
                <a:cs typeface="Arial"/>
                <a:sym typeface="Arial"/>
              </a:rPr>
              <a:t>Bước 6: Phẫu thuật vạt làm sạch có / không hỗ trợ Emdogain; ghi nhận vào hồ sơ bệnh án</a:t>
            </a:r>
            <a:endParaRPr/>
          </a:p>
        </p:txBody>
      </p:sp>
      <p:sp>
        <p:nvSpPr>
          <p:cNvPr id="279" name="Google Shape;279;p38"/>
          <p:cNvSpPr/>
          <p:nvPr/>
        </p:nvSpPr>
        <p:spPr>
          <a:xfrm>
            <a:off x="9573768" y="3154680"/>
            <a:ext cx="137160" cy="237744"/>
          </a:xfrm>
          <a:prstGeom prst="rightArrow">
            <a:avLst>
              <a:gd fmla="val 50000" name="adj1"/>
              <a:gd fmla="val 50000" name="adj2"/>
            </a:avLst>
          </a:prstGeom>
          <a:solidFill>
            <a:srgbClr val="A6A6A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280" name="Google Shape;280;p38"/>
          <p:cNvSpPr/>
          <p:nvPr/>
        </p:nvSpPr>
        <p:spPr>
          <a:xfrm>
            <a:off x="9729216" y="1691640"/>
            <a:ext cx="1600200" cy="685800"/>
          </a:xfrm>
          <a:prstGeom prst="roundRect">
            <a:avLst>
              <a:gd fmla="val 10000" name="adj"/>
            </a:avLst>
          </a:prstGeom>
          <a:solidFill>
            <a:srgbClr val="3F6B7D"/>
          </a:solidFill>
          <a:ln cap="flat" cmpd="sng" w="19050">
            <a:solidFill>
              <a:srgbClr val="3F6B7D"/>
            </a:solidFill>
            <a:prstDash val="solid"/>
            <a:round/>
            <a:headEnd len="sm" w="sm" type="none"/>
            <a:tailEnd len="sm" w="sm" type="none"/>
          </a:ln>
        </p:spPr>
        <p:txBody>
          <a:bodyPr anchorCtr="0" anchor="ctr" bIns="27425" lIns="45700" spcFirstLastPara="1" rIns="45700" wrap="square" tIns="27425">
            <a:normAutofit/>
          </a:bodyPr>
          <a:lstStyle/>
          <a:p>
            <a:pPr indent="0" lvl="0" marL="0" marR="0" rtl="0" algn="ctr">
              <a:lnSpc>
                <a:spcPct val="95000"/>
              </a:lnSpc>
              <a:spcBef>
                <a:spcPts val="0"/>
              </a:spcBef>
              <a:spcAft>
                <a:spcPts val="0"/>
              </a:spcAft>
              <a:buClr>
                <a:srgbClr val="000000"/>
              </a:buClr>
              <a:buSzPts val="1150"/>
              <a:buFont typeface="Arial"/>
              <a:buNone/>
            </a:pPr>
            <a:r>
              <a:rPr b="1" i="0" lang="en-US" sz="1150" u="none" cap="none" strike="noStrike">
                <a:solidFill>
                  <a:srgbClr val="FFFFFF"/>
                </a:solidFill>
                <a:latin typeface="Arial"/>
                <a:ea typeface="Arial"/>
                <a:cs typeface="Arial"/>
                <a:sym typeface="Arial"/>
              </a:rPr>
              <a:t>Khoa Nha chu</a:t>
            </a:r>
            <a:endParaRPr/>
          </a:p>
        </p:txBody>
      </p:sp>
      <p:sp>
        <p:nvSpPr>
          <p:cNvPr id="281" name="Google Shape;281;p38"/>
          <p:cNvSpPr/>
          <p:nvPr/>
        </p:nvSpPr>
        <p:spPr>
          <a:xfrm>
            <a:off x="9729216" y="2432304"/>
            <a:ext cx="1600200" cy="1691640"/>
          </a:xfrm>
          <a:prstGeom prst="roundRect">
            <a:avLst>
              <a:gd fmla="val 10000" name="adj"/>
            </a:avLst>
          </a:prstGeom>
          <a:solidFill>
            <a:srgbClr val="DEEAF0"/>
          </a:solidFill>
          <a:ln cap="flat" cmpd="sng" w="19050">
            <a:solidFill>
              <a:srgbClr val="3F6B7D"/>
            </a:solidFill>
            <a:prstDash val="solid"/>
            <a:round/>
            <a:headEnd len="sm" w="sm" type="none"/>
            <a:tailEnd len="sm" w="sm" type="none"/>
          </a:ln>
        </p:spPr>
        <p:txBody>
          <a:bodyPr anchorCtr="0" anchor="ctr" bIns="27425" lIns="45700" spcFirstLastPara="1" rIns="45700" wrap="square" tIns="27425">
            <a:normAutofit/>
          </a:bodyPr>
          <a:lstStyle/>
          <a:p>
            <a:pPr indent="0" lvl="0" marL="0" marR="0" rtl="0" algn="ctr">
              <a:lnSpc>
                <a:spcPct val="95000"/>
              </a:lnSpc>
              <a:spcBef>
                <a:spcPts val="0"/>
              </a:spcBef>
              <a:spcAft>
                <a:spcPts val="0"/>
              </a:spcAft>
              <a:buClr>
                <a:srgbClr val="000000"/>
              </a:buClr>
              <a:buSzPts val="1150"/>
              <a:buFont typeface="Arial"/>
              <a:buNone/>
            </a:pPr>
            <a:r>
              <a:rPr b="0" i="0" lang="en-US" sz="1150" u="none" cap="none" strike="noStrike">
                <a:solidFill>
                  <a:srgbClr val="1F1F1F"/>
                </a:solidFill>
                <a:latin typeface="Arial"/>
                <a:ea typeface="Arial"/>
                <a:cs typeface="Arial"/>
                <a:sym typeface="Arial"/>
              </a:rPr>
              <a:t>Bước 7: Tái khám ngay sau mổ, 7 ngày, 1 - 3 - 6 tháng; ghi nhận VAS, lành thương, chỉ số nha chu</a:t>
            </a:r>
            <a:endParaRPr/>
          </a:p>
        </p:txBody>
      </p:sp>
      <p:sp>
        <p:nvSpPr>
          <p:cNvPr id="282" name="Google Shape;282;p38"/>
          <p:cNvSpPr/>
          <p:nvPr/>
        </p:nvSpPr>
        <p:spPr>
          <a:xfrm>
            <a:off x="859536" y="4389120"/>
            <a:ext cx="5120640" cy="868680"/>
          </a:xfrm>
          <a:prstGeom prst="roundRect">
            <a:avLst>
              <a:gd fmla="val 10000" name="adj"/>
            </a:avLst>
          </a:prstGeom>
          <a:solidFill>
            <a:srgbClr val="FFFFFF"/>
          </a:solidFill>
          <a:ln cap="flat" cmpd="sng" w="19050">
            <a:solidFill>
              <a:srgbClr val="3F6B7D"/>
            </a:solidFill>
            <a:prstDash val="solid"/>
            <a:round/>
            <a:headEnd len="sm" w="sm" type="none"/>
            <a:tailEnd len="sm" w="sm" type="none"/>
          </a:ln>
        </p:spPr>
        <p:txBody>
          <a:bodyPr anchorCtr="0" anchor="ctr" bIns="27425" lIns="45700" spcFirstLastPara="1" rIns="45700" wrap="square" tIns="27425">
            <a:normAutofit/>
          </a:bodyPr>
          <a:lstStyle/>
          <a:p>
            <a:pPr indent="0" lvl="0" marL="0" marR="0" rtl="0" algn="ctr">
              <a:lnSpc>
                <a:spcPct val="95000"/>
              </a:lnSpc>
              <a:spcBef>
                <a:spcPts val="0"/>
              </a:spcBef>
              <a:spcAft>
                <a:spcPts val="0"/>
              </a:spcAft>
              <a:buClr>
                <a:srgbClr val="000000"/>
              </a:buClr>
              <a:buSzPts val="1200"/>
              <a:buFont typeface="Arial"/>
              <a:buNone/>
            </a:pPr>
            <a:r>
              <a:rPr b="1" i="0" lang="en-US" sz="1200" u="none" cap="none" strike="noStrike">
                <a:solidFill>
                  <a:srgbClr val="1F1F1F"/>
                </a:solidFill>
                <a:latin typeface="Arial"/>
                <a:ea typeface="Arial"/>
                <a:cs typeface="Arial"/>
                <a:sym typeface="Arial"/>
              </a:rPr>
              <a:t>Phòng Kế hoạch tổng hợp</a:t>
            </a:r>
            <a:endParaRPr/>
          </a:p>
          <a:p>
            <a:pPr indent="0" lvl="0" marL="0" marR="0" rtl="0" algn="ctr">
              <a:lnSpc>
                <a:spcPct val="95000"/>
              </a:lnSpc>
              <a:spcBef>
                <a:spcPts val="0"/>
              </a:spcBef>
              <a:spcAft>
                <a:spcPts val="0"/>
              </a:spcAft>
              <a:buClr>
                <a:srgbClr val="000000"/>
              </a:buClr>
              <a:buSzPts val="1200"/>
              <a:buFont typeface="Arial"/>
              <a:buNone/>
            </a:pPr>
            <a:r>
              <a:rPr b="0" i="0" lang="en-US" sz="1200" u="none" cap="none" strike="noStrike">
                <a:solidFill>
                  <a:srgbClr val="1F1F1F"/>
                </a:solidFill>
                <a:latin typeface="Arial"/>
                <a:ea typeface="Arial"/>
                <a:cs typeface="Arial"/>
                <a:sym typeface="Arial"/>
              </a:rPr>
              <a:t>Xin phép tiếp cận và trích xuất dữ liệu hồ sơ bệnh án theo quy định của bệnh viện</a:t>
            </a:r>
            <a:endParaRPr/>
          </a:p>
        </p:txBody>
      </p:sp>
      <p:sp>
        <p:nvSpPr>
          <p:cNvPr id="283" name="Google Shape;283;p38"/>
          <p:cNvSpPr/>
          <p:nvPr/>
        </p:nvSpPr>
        <p:spPr>
          <a:xfrm>
            <a:off x="6263640" y="4389120"/>
            <a:ext cx="5120640" cy="868680"/>
          </a:xfrm>
          <a:prstGeom prst="roundRect">
            <a:avLst>
              <a:gd fmla="val 10000" name="adj"/>
            </a:avLst>
          </a:prstGeom>
          <a:solidFill>
            <a:srgbClr val="FFFFFF"/>
          </a:solidFill>
          <a:ln cap="flat" cmpd="sng" w="19050">
            <a:solidFill>
              <a:srgbClr val="C00000"/>
            </a:solidFill>
            <a:prstDash val="solid"/>
            <a:round/>
            <a:headEnd len="sm" w="sm" type="none"/>
            <a:tailEnd len="sm" w="sm" type="none"/>
          </a:ln>
        </p:spPr>
        <p:txBody>
          <a:bodyPr anchorCtr="0" anchor="ctr" bIns="27425" lIns="45700" spcFirstLastPara="1" rIns="45700" wrap="square" tIns="27425">
            <a:normAutofit/>
          </a:bodyPr>
          <a:lstStyle/>
          <a:p>
            <a:pPr indent="0" lvl="0" marL="0" marR="0" rtl="0" algn="ctr">
              <a:lnSpc>
                <a:spcPct val="95000"/>
              </a:lnSpc>
              <a:spcBef>
                <a:spcPts val="0"/>
              </a:spcBef>
              <a:spcAft>
                <a:spcPts val="0"/>
              </a:spcAft>
              <a:buClr>
                <a:srgbClr val="000000"/>
              </a:buClr>
              <a:buSzPts val="1200"/>
              <a:buFont typeface="Arial"/>
              <a:buNone/>
            </a:pPr>
            <a:r>
              <a:rPr b="1" i="0" lang="en-US" sz="1200" u="none" cap="none" strike="noStrike">
                <a:solidFill>
                  <a:srgbClr val="1F1F1F"/>
                </a:solidFill>
                <a:latin typeface="Arial"/>
                <a:ea typeface="Arial"/>
                <a:cs typeface="Arial"/>
                <a:sym typeface="Arial"/>
              </a:rPr>
              <a:t>Quản lý và bảo mật dữ liệu</a:t>
            </a:r>
            <a:endParaRPr/>
          </a:p>
          <a:p>
            <a:pPr indent="0" lvl="0" marL="0" marR="0" rtl="0" algn="ctr">
              <a:lnSpc>
                <a:spcPct val="95000"/>
              </a:lnSpc>
              <a:spcBef>
                <a:spcPts val="0"/>
              </a:spcBef>
              <a:spcAft>
                <a:spcPts val="0"/>
              </a:spcAft>
              <a:buClr>
                <a:srgbClr val="000000"/>
              </a:buClr>
              <a:buSzPts val="1200"/>
              <a:buFont typeface="Arial"/>
              <a:buNone/>
            </a:pPr>
            <a:r>
              <a:rPr b="0" i="0" lang="en-US" sz="1200" u="none" cap="none" strike="noStrike">
                <a:solidFill>
                  <a:srgbClr val="1F1F1F"/>
                </a:solidFill>
                <a:latin typeface="Arial"/>
                <a:ea typeface="Arial"/>
                <a:cs typeface="Arial"/>
                <a:sym typeface="Arial"/>
              </a:rPr>
              <a:t>Phiếu thu thập mã hoá, không ghi thông tin định danh; hồ sơ giấy lưu tủ khoá, file điện tử có mật khẩu</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sp>
        <p:nvSpPr>
          <p:cNvPr id="122" name="Google Shape;122;p2"/>
          <p:cNvSpPr txBox="1"/>
          <p:nvPr>
            <p:ph type="title"/>
          </p:nvPr>
        </p:nvSpPr>
        <p:spPr>
          <a:xfrm>
            <a:off x="581192" y="702156"/>
            <a:ext cx="11029616" cy="760884"/>
          </a:xfrm>
          <a:prstGeom prst="rect">
            <a:avLst/>
          </a:prstGeom>
          <a:noFill/>
          <a:ln>
            <a:noFill/>
          </a:ln>
        </p:spPr>
        <p:txBody>
          <a:bodyPr anchorCtr="0" anchor="b" bIns="45700" lIns="91425" spcFirstLastPara="1" rIns="91425" wrap="square" tIns="45700">
            <a:normAutofit/>
          </a:bodyPr>
          <a:lstStyle/>
          <a:p>
            <a:pPr indent="0" lvl="0" marL="0" rtl="0" algn="l">
              <a:lnSpc>
                <a:spcPct val="100000"/>
              </a:lnSpc>
              <a:spcBef>
                <a:spcPts val="0"/>
              </a:spcBef>
              <a:spcAft>
                <a:spcPts val="0"/>
              </a:spcAft>
              <a:buClr>
                <a:srgbClr val="C00000"/>
              </a:buClr>
              <a:buSzPts val="3600"/>
              <a:buFont typeface="Arial"/>
              <a:buNone/>
            </a:pPr>
            <a:r>
              <a:rPr lang="en-US"/>
              <a:t>NỘI DUNG</a:t>
            </a:r>
            <a:endParaRPr/>
          </a:p>
        </p:txBody>
      </p:sp>
      <p:sp>
        <p:nvSpPr>
          <p:cNvPr id="123" name="Google Shape;123;p2"/>
          <p:cNvSpPr txBox="1"/>
          <p:nvPr>
            <p:ph idx="1" type="body"/>
          </p:nvPr>
        </p:nvSpPr>
        <p:spPr>
          <a:xfrm>
            <a:off x="581192" y="1590040"/>
            <a:ext cx="11029615" cy="4385310"/>
          </a:xfrm>
          <a:prstGeom prst="rect">
            <a:avLst/>
          </a:prstGeom>
          <a:noFill/>
          <a:ln>
            <a:noFill/>
          </a:ln>
        </p:spPr>
        <p:txBody>
          <a:bodyPr anchorCtr="0" anchor="t" bIns="45700" lIns="91425" spcFirstLastPara="1" rIns="91425" wrap="square" tIns="45700">
            <a:normAutofit/>
          </a:bodyPr>
          <a:lstStyle/>
          <a:p>
            <a:pPr indent="-452374" lvl="0" marL="457200" rtl="0" algn="just">
              <a:lnSpc>
                <a:spcPct val="100000"/>
              </a:lnSpc>
              <a:spcBef>
                <a:spcPts val="0"/>
              </a:spcBef>
              <a:spcAft>
                <a:spcPts val="0"/>
              </a:spcAft>
              <a:buSzPts val="2500"/>
              <a:buFont typeface="Gill Sans"/>
              <a:buAutoNum type="arabicPeriod"/>
            </a:pPr>
            <a:r>
              <a:rPr lang="en-US" sz="2800">
                <a:solidFill>
                  <a:schemeClr val="dk1"/>
                </a:solidFill>
              </a:rPr>
              <a:t>Mục tiêu nghiên cứu</a:t>
            </a:r>
            <a:endParaRPr sz="2800">
              <a:solidFill>
                <a:schemeClr val="dk1"/>
              </a:solidFill>
            </a:endParaRPr>
          </a:p>
          <a:p>
            <a:pPr indent="-452374" lvl="0" marL="457200" rtl="0" algn="just">
              <a:lnSpc>
                <a:spcPct val="100000"/>
              </a:lnSpc>
              <a:spcBef>
                <a:spcPts val="1160"/>
              </a:spcBef>
              <a:spcAft>
                <a:spcPts val="0"/>
              </a:spcAft>
              <a:buSzPts val="2500"/>
              <a:buFont typeface="Gill Sans"/>
              <a:buAutoNum type="arabicPeriod"/>
            </a:pPr>
            <a:r>
              <a:rPr lang="en-US" sz="2800">
                <a:solidFill>
                  <a:schemeClr val="dk1"/>
                </a:solidFill>
              </a:rPr>
              <a:t>Phương pháp nghiên cứu</a:t>
            </a:r>
            <a:endParaRPr sz="2800">
              <a:solidFill>
                <a:schemeClr val="dk1"/>
              </a:solidFill>
            </a:endParaRPr>
          </a:p>
          <a:p>
            <a:pPr indent="-452374" lvl="0" marL="457200" rtl="0" algn="just">
              <a:lnSpc>
                <a:spcPct val="100000"/>
              </a:lnSpc>
              <a:spcBef>
                <a:spcPts val="1160"/>
              </a:spcBef>
              <a:spcAft>
                <a:spcPts val="0"/>
              </a:spcAft>
              <a:buSzPts val="2500"/>
              <a:buFont typeface="Gill Sans"/>
              <a:buAutoNum type="arabicPeriod"/>
            </a:pPr>
            <a:r>
              <a:rPr lang="en-US" sz="2800">
                <a:solidFill>
                  <a:schemeClr val="dk1"/>
                </a:solidFill>
              </a:rPr>
              <a:t>Quy trình kỹ thuật</a:t>
            </a:r>
            <a:endParaRPr sz="2800">
              <a:solidFill>
                <a:schemeClr val="dk1"/>
              </a:solidFill>
            </a:endParaRPr>
          </a:p>
          <a:p>
            <a:pPr indent="-452374" lvl="0" marL="457200" rtl="0" algn="just">
              <a:lnSpc>
                <a:spcPct val="100000"/>
              </a:lnSpc>
              <a:spcBef>
                <a:spcPts val="1160"/>
              </a:spcBef>
              <a:spcAft>
                <a:spcPts val="0"/>
              </a:spcAft>
              <a:buSzPts val="2500"/>
              <a:buFont typeface="Gill Sans"/>
              <a:buAutoNum type="arabicPeriod"/>
            </a:pPr>
            <a:r>
              <a:rPr lang="en-US" sz="2800">
                <a:solidFill>
                  <a:schemeClr val="dk1"/>
                </a:solidFill>
              </a:rPr>
              <a:t>Quy trình thu thập dữ liệu tại bệnh viện</a:t>
            </a:r>
            <a:endParaRPr/>
          </a:p>
          <a:p>
            <a:pPr indent="-452374" lvl="0" marL="457200" rtl="0" algn="just">
              <a:lnSpc>
                <a:spcPct val="100000"/>
              </a:lnSpc>
              <a:spcBef>
                <a:spcPts val="1160"/>
              </a:spcBef>
              <a:spcAft>
                <a:spcPts val="0"/>
              </a:spcAft>
              <a:buSzPts val="2500"/>
              <a:buFont typeface="Gill Sans"/>
              <a:buAutoNum type="arabicPeriod"/>
            </a:pPr>
            <a:r>
              <a:rPr lang="en-US" sz="2800">
                <a:solidFill>
                  <a:schemeClr val="dk1"/>
                </a:solidFill>
              </a:rPr>
              <a:t>Bảng thông tin dành cho người tham gia nghiên cứu và chấp thuận tham gia nghiên cứu</a:t>
            </a:r>
            <a:endParaRPr sz="2800">
              <a:solidFill>
                <a:schemeClr val="dk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7" name="Shape 287"/>
        <p:cNvGrpSpPr/>
        <p:nvPr/>
      </p:nvGrpSpPr>
      <p:grpSpPr>
        <a:xfrm>
          <a:off x="0" y="0"/>
          <a:ext cx="0" cy="0"/>
          <a:chOff x="0" y="0"/>
          <a:chExt cx="0" cy="0"/>
        </a:xfrm>
      </p:grpSpPr>
      <p:sp>
        <p:nvSpPr>
          <p:cNvPr id="288" name="Google Shape;288;p39"/>
          <p:cNvSpPr txBox="1"/>
          <p:nvPr>
            <p:ph type="title"/>
          </p:nvPr>
        </p:nvSpPr>
        <p:spPr>
          <a:xfrm>
            <a:off x="581192" y="702156"/>
            <a:ext cx="11029616" cy="760884"/>
          </a:xfrm>
          <a:prstGeom prst="rect">
            <a:avLst/>
          </a:prstGeom>
          <a:noFill/>
          <a:ln>
            <a:noFill/>
          </a:ln>
        </p:spPr>
        <p:txBody>
          <a:bodyPr anchorCtr="0" anchor="b" bIns="45700" lIns="91425" spcFirstLastPara="1" rIns="91425" wrap="square" tIns="45700">
            <a:normAutofit/>
          </a:bodyPr>
          <a:lstStyle/>
          <a:p>
            <a:pPr indent="0" lvl="0" marL="0" rtl="0" algn="l">
              <a:lnSpc>
                <a:spcPct val="100000"/>
              </a:lnSpc>
              <a:spcBef>
                <a:spcPts val="0"/>
              </a:spcBef>
              <a:spcAft>
                <a:spcPts val="0"/>
              </a:spcAft>
              <a:buClr>
                <a:srgbClr val="C00000"/>
              </a:buClr>
              <a:buSzPts val="3600"/>
              <a:buFont typeface="Arial"/>
              <a:buNone/>
            </a:pPr>
            <a:r>
              <a:rPr lang="en-US" sz="2600"/>
              <a:t>V. BẢNG THÔNG TIN VÀ CHẤP THUẬN (1/2)</a:t>
            </a:r>
            <a:endParaRPr/>
          </a:p>
        </p:txBody>
      </p:sp>
      <p:sp>
        <p:nvSpPr>
          <p:cNvPr id="289" name="Google Shape;289;p39"/>
          <p:cNvSpPr txBox="1"/>
          <p:nvPr>
            <p:ph idx="1" type="body"/>
          </p:nvPr>
        </p:nvSpPr>
        <p:spPr>
          <a:xfrm>
            <a:off x="581192" y="1590039"/>
            <a:ext cx="11029615" cy="4913791"/>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300"/>
              </a:spcBef>
              <a:spcAft>
                <a:spcPts val="0"/>
              </a:spcAft>
              <a:buSzPts val="2208"/>
              <a:buNone/>
            </a:pPr>
            <a:r>
              <a:rPr b="1" lang="en-US" sz="2200">
                <a:solidFill>
                  <a:srgbClr val="C00000"/>
                </a:solidFill>
              </a:rPr>
              <a:t>Nội dung bảng thông tin dành cho người tham gia</a:t>
            </a:r>
            <a:endParaRPr/>
          </a:p>
          <a:p>
            <a:pPr indent="-368808" lvl="0" marL="457200" rtl="0" algn="just">
              <a:lnSpc>
                <a:spcPct val="100000"/>
              </a:lnSpc>
              <a:spcBef>
                <a:spcPts val="600"/>
              </a:spcBef>
              <a:spcAft>
                <a:spcPts val="0"/>
              </a:spcAft>
              <a:buSzPts val="1800"/>
              <a:buChar char="▪"/>
            </a:pPr>
            <a:r>
              <a:rPr lang="en-US" sz="2000"/>
              <a:t>Tên đề tài, nghiên cứu viên và người hướng dẫn khoa học, địa chỉ liên hệ; mục đích nghiên cứu.</a:t>
            </a:r>
            <a:endParaRPr/>
          </a:p>
          <a:p>
            <a:pPr indent="-368808" lvl="0" marL="457200" rtl="0" algn="just">
              <a:lnSpc>
                <a:spcPct val="100000"/>
              </a:lnSpc>
              <a:spcBef>
                <a:spcPts val="480"/>
              </a:spcBef>
              <a:spcAft>
                <a:spcPts val="0"/>
              </a:spcAft>
              <a:buSzPts val="1800"/>
              <a:buChar char="▪"/>
            </a:pPr>
            <a:r>
              <a:rPr lang="en-US" sz="2000"/>
              <a:t>Quy trình tham gia mô tả bằng ngôn ngữ phổ thông: 7 lần hẹn trong khoảng 6 tháng; phân biệt rõ </a:t>
            </a:r>
            <a:r>
              <a:rPr b="1" lang="en-US" sz="2000"/>
              <a:t>việc thường quy</a:t>
            </a:r>
            <a:r>
              <a:rPr lang="en-US" sz="2000"/>
              <a:t> và </a:t>
            </a:r>
            <a:r>
              <a:rPr b="1" lang="en-US" sz="2000"/>
              <a:t>việc làm thêm vì nghiên cứu</a:t>
            </a:r>
            <a:r>
              <a:rPr lang="en-US" sz="2000"/>
              <a:t>.</a:t>
            </a:r>
            <a:endParaRPr/>
          </a:p>
          <a:p>
            <a:pPr indent="-368808" lvl="0" marL="457200" rtl="0" algn="just">
              <a:lnSpc>
                <a:spcPct val="100000"/>
              </a:lnSpc>
              <a:spcBef>
                <a:spcPts val="480"/>
              </a:spcBef>
              <a:spcAft>
                <a:spcPts val="0"/>
              </a:spcAft>
              <a:buSzPts val="1800"/>
              <a:buChar char="▪"/>
            </a:pPr>
            <a:r>
              <a:rPr lang="en-US" sz="2000"/>
              <a:t>Lợi ích, nguy cơ và bất lợi có thể gặp; chi phí; quyền rút lui; bảo mật thông tin.</a:t>
            </a:r>
            <a:endParaRPr/>
          </a:p>
          <a:p>
            <a:pPr indent="0" lvl="0" marL="0" rtl="0" algn="l">
              <a:lnSpc>
                <a:spcPct val="100000"/>
              </a:lnSpc>
              <a:spcBef>
                <a:spcPts val="300"/>
              </a:spcBef>
              <a:spcAft>
                <a:spcPts val="0"/>
              </a:spcAft>
              <a:buSzPts val="2208"/>
              <a:buNone/>
            </a:pPr>
            <a:r>
              <a:rPr b="1" lang="en-US" sz="2200">
                <a:solidFill>
                  <a:srgbClr val="C00000"/>
                </a:solidFill>
              </a:rPr>
              <a:t>Quy trình lấy chấp thuận</a:t>
            </a:r>
            <a:endParaRPr/>
          </a:p>
          <a:p>
            <a:pPr indent="-368808" lvl="0" marL="457200" rtl="0" algn="just">
              <a:lnSpc>
                <a:spcPct val="100000"/>
              </a:lnSpc>
              <a:spcBef>
                <a:spcPts val="600"/>
              </a:spcBef>
              <a:spcAft>
                <a:spcPts val="0"/>
              </a:spcAft>
              <a:buSzPts val="1800"/>
              <a:buChar char="▪"/>
            </a:pPr>
            <a:r>
              <a:rPr lang="en-US" sz="2000"/>
              <a:t>Nghiên cứu viên trực tiếp giải thích tại Khoa Nha chu, dành thời gian cân nhắc và giải đáp thắc mắc; ký </a:t>
            </a:r>
            <a:r>
              <a:rPr b="1" lang="en-US" sz="2000"/>
              <a:t>trước</a:t>
            </a:r>
            <a:r>
              <a:rPr lang="en-US" sz="2000"/>
              <a:t> mọi can thiệp của nghiên cứu; lập 02 bản, người bệnh giữ 01 bản.</a:t>
            </a:r>
            <a:endParaRPr/>
          </a:p>
          <a:p>
            <a:pPr indent="-368808" lvl="0" marL="457200" rtl="0" algn="just">
              <a:lnSpc>
                <a:spcPct val="100000"/>
              </a:lnSpc>
              <a:spcBef>
                <a:spcPts val="480"/>
              </a:spcBef>
              <a:spcAft>
                <a:spcPts val="0"/>
              </a:spcAft>
              <a:buSzPts val="1800"/>
              <a:buChar char="▪"/>
            </a:pPr>
            <a:r>
              <a:rPr lang="en-US" sz="2000"/>
              <a:t>Đối tượng ký chấp thuận: người ≥ 18 tuổi, tự nguyện, đủ năng lực hành vi dân sự.</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3" name="Shape 293"/>
        <p:cNvGrpSpPr/>
        <p:nvPr/>
      </p:nvGrpSpPr>
      <p:grpSpPr>
        <a:xfrm>
          <a:off x="0" y="0"/>
          <a:ext cx="0" cy="0"/>
          <a:chOff x="0" y="0"/>
          <a:chExt cx="0" cy="0"/>
        </a:xfrm>
      </p:grpSpPr>
      <p:sp>
        <p:nvSpPr>
          <p:cNvPr id="294" name="Google Shape;294;p40"/>
          <p:cNvSpPr txBox="1"/>
          <p:nvPr>
            <p:ph type="title"/>
          </p:nvPr>
        </p:nvSpPr>
        <p:spPr>
          <a:xfrm>
            <a:off x="581192" y="702156"/>
            <a:ext cx="11029616" cy="760884"/>
          </a:xfrm>
          <a:prstGeom prst="rect">
            <a:avLst/>
          </a:prstGeom>
          <a:noFill/>
          <a:ln>
            <a:noFill/>
          </a:ln>
        </p:spPr>
        <p:txBody>
          <a:bodyPr anchorCtr="0" anchor="b" bIns="45700" lIns="91425" spcFirstLastPara="1" rIns="91425" wrap="square" tIns="45700">
            <a:normAutofit/>
          </a:bodyPr>
          <a:lstStyle/>
          <a:p>
            <a:pPr indent="0" lvl="0" marL="0" rtl="0" algn="l">
              <a:lnSpc>
                <a:spcPct val="100000"/>
              </a:lnSpc>
              <a:spcBef>
                <a:spcPts val="0"/>
              </a:spcBef>
              <a:spcAft>
                <a:spcPts val="0"/>
              </a:spcAft>
              <a:buClr>
                <a:srgbClr val="C00000"/>
              </a:buClr>
              <a:buSzPts val="3600"/>
              <a:buFont typeface="Arial"/>
              <a:buNone/>
            </a:pPr>
            <a:r>
              <a:rPr lang="en-US" sz="2600"/>
              <a:t>V. BẢNG THÔNG TIN VÀ CHẤP THUẬN (2/2)</a:t>
            </a:r>
            <a:endParaRPr/>
          </a:p>
        </p:txBody>
      </p:sp>
      <p:sp>
        <p:nvSpPr>
          <p:cNvPr id="295" name="Google Shape;295;p40"/>
          <p:cNvSpPr txBox="1"/>
          <p:nvPr>
            <p:ph idx="1" type="body"/>
          </p:nvPr>
        </p:nvSpPr>
        <p:spPr>
          <a:xfrm>
            <a:off x="581192" y="1590039"/>
            <a:ext cx="11029615" cy="4913791"/>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300"/>
              </a:spcBef>
              <a:spcAft>
                <a:spcPts val="0"/>
              </a:spcAft>
              <a:buSzPts val="2208"/>
              <a:buNone/>
            </a:pPr>
            <a:r>
              <a:rPr b="1" lang="en-US" sz="2100">
                <a:solidFill>
                  <a:srgbClr val="C00000"/>
                </a:solidFill>
              </a:rPr>
              <a:t>Lợi ích - nguy cơ - bảo mật - cam kết</a:t>
            </a:r>
            <a:endParaRPr/>
          </a:p>
          <a:p>
            <a:pPr indent="-368808" lvl="0" marL="457200" rtl="0" algn="just">
              <a:lnSpc>
                <a:spcPct val="100000"/>
              </a:lnSpc>
              <a:spcBef>
                <a:spcPts val="600"/>
              </a:spcBef>
              <a:spcAft>
                <a:spcPts val="0"/>
              </a:spcAft>
              <a:buSzPts val="1710"/>
              <a:buChar char="▪"/>
            </a:pPr>
            <a:r>
              <a:rPr b="1" lang="en-US" sz="1900"/>
              <a:t>Lợi ích:</a:t>
            </a:r>
            <a:r>
              <a:rPr lang="en-US" sz="1900"/>
              <a:t> được điều trị theo phác đồ chuẩn của bệnh viện, được theo dõi và đánh giá nha chu có hệ thống trong 6 tháng sau phẫu thuật.</a:t>
            </a:r>
            <a:endParaRPr/>
          </a:p>
          <a:p>
            <a:pPr indent="-368808" lvl="0" marL="457200" rtl="0" algn="just">
              <a:lnSpc>
                <a:spcPct val="100000"/>
              </a:lnSpc>
              <a:spcBef>
                <a:spcPts val="480"/>
              </a:spcBef>
              <a:spcAft>
                <a:spcPts val="0"/>
              </a:spcAft>
              <a:buSzPts val="1710"/>
              <a:buChar char="▪"/>
            </a:pPr>
            <a:r>
              <a:rPr b="1" lang="en-US" sz="1900"/>
              <a:t>Nguy cơ - bất lợi:</a:t>
            </a:r>
            <a:r>
              <a:rPr lang="en-US" sz="1900"/>
              <a:t> các nguy cơ thường gặp của phẫu thuật nha chu (đau, sưng, chảy máu, ê buốt, tụt nướu sau lành thương, nhiễm trùng - hiếm gặp); Emdogain có hồ sơ an toàn tốt, chưa ghi nhận phản ứng bất lợi đáng kể trong y văn.</a:t>
            </a:r>
            <a:endParaRPr/>
          </a:p>
          <a:p>
            <a:pPr indent="-368808" lvl="0" marL="457200" rtl="0" algn="just">
              <a:lnSpc>
                <a:spcPct val="100000"/>
              </a:lnSpc>
              <a:spcBef>
                <a:spcPts val="480"/>
              </a:spcBef>
              <a:spcAft>
                <a:spcPts val="0"/>
              </a:spcAft>
              <a:buSzPts val="1710"/>
              <a:buChar char="▪"/>
            </a:pPr>
            <a:r>
              <a:rPr b="1" lang="en-US" sz="1900"/>
              <a:t>Chi phí:</a:t>
            </a:r>
            <a:r>
              <a:rPr lang="en-US" sz="1900"/>
              <a:t> người bệnh không phải trả thêm chi phí phát sinh do nghiên cứu; chi phí điều trị theo quy định hiện hành của bệnh viện.</a:t>
            </a:r>
            <a:endParaRPr/>
          </a:p>
          <a:p>
            <a:pPr indent="-368808" lvl="0" marL="457200" rtl="0" algn="just">
              <a:lnSpc>
                <a:spcPct val="100000"/>
              </a:lnSpc>
              <a:spcBef>
                <a:spcPts val="480"/>
              </a:spcBef>
              <a:spcAft>
                <a:spcPts val="0"/>
              </a:spcAft>
              <a:buSzPts val="1710"/>
              <a:buChar char="▪"/>
            </a:pPr>
            <a:r>
              <a:rPr b="1" lang="en-US" sz="1900"/>
              <a:t>Quyền rút lui:</a:t>
            </a:r>
            <a:r>
              <a:rPr lang="en-US" sz="1900"/>
              <a:t> có thể rút khỏi nghiên cứu bất kỳ lúc nào, không ảnh hưởng đến quyền lợi và chất lượng điều trị.</a:t>
            </a:r>
            <a:endParaRPr/>
          </a:p>
          <a:p>
            <a:pPr indent="-368808" lvl="0" marL="457200" rtl="0" algn="just">
              <a:lnSpc>
                <a:spcPct val="100000"/>
              </a:lnSpc>
              <a:spcBef>
                <a:spcPts val="480"/>
              </a:spcBef>
              <a:spcAft>
                <a:spcPts val="0"/>
              </a:spcAft>
              <a:buSzPts val="1710"/>
              <a:buChar char="▪"/>
            </a:pPr>
            <a:r>
              <a:rPr b="1" lang="en-US" sz="1900"/>
              <a:t>Cam kết:</a:t>
            </a:r>
            <a:r>
              <a:rPr lang="en-US" sz="1900"/>
              <a:t> nghiên cứu chỉ tiến hành sau khi được Hội đồng Đạo đức Trường Đại học Y Dược Cần Thơ và Hội đồng Đạo đức Bệnh viện Răng Hàm Mặt TP. Hồ Chí Minh chấp thuận.</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0" name="Shape 300"/>
        <p:cNvGrpSpPr/>
        <p:nvPr/>
      </p:nvGrpSpPr>
      <p:grpSpPr>
        <a:xfrm>
          <a:off x="0" y="0"/>
          <a:ext cx="0" cy="0"/>
          <a:chOff x="0" y="0"/>
          <a:chExt cx="0" cy="0"/>
        </a:xfrm>
      </p:grpSpPr>
      <p:sp>
        <p:nvSpPr>
          <p:cNvPr id="301" name="Google Shape;301;p8"/>
          <p:cNvSpPr txBox="1"/>
          <p:nvPr>
            <p:ph type="title"/>
          </p:nvPr>
        </p:nvSpPr>
        <p:spPr>
          <a:xfrm>
            <a:off x="525780" y="2164314"/>
            <a:ext cx="4100831" cy="2125911"/>
          </a:xfrm>
          <a:prstGeom prst="rect">
            <a:avLst/>
          </a:prstGeom>
          <a:noFill/>
          <a:ln>
            <a:noFill/>
          </a:ln>
        </p:spPr>
        <p:txBody>
          <a:bodyPr anchorCtr="0" anchor="b" bIns="45700" lIns="91425" spcFirstLastPara="1" rIns="91425" wrap="square" tIns="45700">
            <a:noAutofit/>
          </a:bodyPr>
          <a:lstStyle/>
          <a:p>
            <a:pPr indent="0" lvl="0" marL="0" rtl="0" algn="ctr">
              <a:lnSpc>
                <a:spcPct val="100000"/>
              </a:lnSpc>
              <a:spcBef>
                <a:spcPts val="0"/>
              </a:spcBef>
              <a:spcAft>
                <a:spcPts val="0"/>
              </a:spcAft>
              <a:buClr>
                <a:srgbClr val="3F3F3F"/>
              </a:buClr>
              <a:buSzPts val="2800"/>
              <a:buFont typeface="Times New Roman"/>
              <a:buNone/>
            </a:pPr>
            <a:r>
              <a:rPr lang="en-US">
                <a:latin typeface="Times New Roman"/>
                <a:ea typeface="Times New Roman"/>
                <a:cs typeface="Times New Roman"/>
                <a:sym typeface="Times New Roman"/>
              </a:rPr>
              <a:t>CHÂN THÀNH CẢM ƠN SỰ THEO DÕI CỦA QUÝ HỘI ĐỒNG</a:t>
            </a:r>
            <a:endParaRPr>
              <a:latin typeface="Times New Roman"/>
              <a:ea typeface="Times New Roman"/>
              <a:cs typeface="Times New Roman"/>
              <a:sym typeface="Times New Roman"/>
            </a:endParaRPr>
          </a:p>
        </p:txBody>
      </p:sp>
      <p:pic>
        <p:nvPicPr>
          <p:cNvPr descr="A group of people giving each other a high five" id="302" name="Google Shape;302;p8"/>
          <p:cNvPicPr preferRelativeResize="0"/>
          <p:nvPr>
            <p:ph idx="2" type="pic"/>
          </p:nvPr>
        </p:nvPicPr>
        <p:blipFill rotWithShape="1">
          <a:blip r:embed="rId3">
            <a:alphaModFix/>
          </a:blip>
          <a:srcRect b="0" l="6095" r="6095" t="0"/>
          <a:stretch/>
        </p:blipFill>
        <p:spPr>
          <a:xfrm>
            <a:off x="4916862" y="1215625"/>
            <a:ext cx="6835848" cy="5185175"/>
          </a:xfrm>
          <a:prstGeom prst="rect">
            <a:avLst/>
          </a:prstGeom>
          <a:solidFill>
            <a:schemeClr val="accent2"/>
          </a:solid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p3"/>
          <p:cNvSpPr txBox="1"/>
          <p:nvPr>
            <p:ph type="title"/>
          </p:nvPr>
        </p:nvSpPr>
        <p:spPr>
          <a:xfrm>
            <a:off x="581192" y="702156"/>
            <a:ext cx="11029616" cy="760884"/>
          </a:xfrm>
          <a:prstGeom prst="rect">
            <a:avLst/>
          </a:prstGeom>
          <a:noFill/>
          <a:ln>
            <a:noFill/>
          </a:ln>
        </p:spPr>
        <p:txBody>
          <a:bodyPr anchorCtr="0" anchor="b" bIns="45700" lIns="91425" spcFirstLastPara="1" rIns="91425" wrap="square" tIns="45700">
            <a:normAutofit/>
          </a:bodyPr>
          <a:lstStyle/>
          <a:p>
            <a:pPr indent="0" lvl="0" marL="0" rtl="0" algn="l">
              <a:lnSpc>
                <a:spcPct val="100000"/>
              </a:lnSpc>
              <a:spcBef>
                <a:spcPts val="0"/>
              </a:spcBef>
              <a:spcAft>
                <a:spcPts val="0"/>
              </a:spcAft>
              <a:buClr>
                <a:srgbClr val="C00000"/>
              </a:buClr>
              <a:buSzPts val="3600"/>
              <a:buFont typeface="Arial"/>
              <a:buNone/>
            </a:pPr>
            <a:r>
              <a:rPr lang="en-US"/>
              <a:t>I. MỤC TIÊU NGHIÊN CỨU</a:t>
            </a:r>
            <a:endParaRPr/>
          </a:p>
        </p:txBody>
      </p:sp>
      <p:sp>
        <p:nvSpPr>
          <p:cNvPr id="129" name="Google Shape;129;p3"/>
          <p:cNvSpPr txBox="1"/>
          <p:nvPr>
            <p:ph idx="1" type="body"/>
          </p:nvPr>
        </p:nvSpPr>
        <p:spPr>
          <a:xfrm>
            <a:off x="581192" y="1590039"/>
            <a:ext cx="11029615" cy="4913791"/>
          </a:xfrm>
          <a:prstGeom prst="rect">
            <a:avLst/>
          </a:prstGeom>
          <a:noFill/>
          <a:ln>
            <a:noFill/>
          </a:ln>
        </p:spPr>
        <p:txBody>
          <a:bodyPr anchorCtr="0" anchor="t" bIns="45700" lIns="91425" spcFirstLastPara="1" rIns="91425" wrap="square" tIns="45700">
            <a:normAutofit/>
          </a:bodyPr>
          <a:lstStyle/>
          <a:p>
            <a:pPr indent="-368808" lvl="0" marL="457200" rtl="0" algn="just">
              <a:lnSpc>
                <a:spcPct val="100000"/>
              </a:lnSpc>
              <a:spcBef>
                <a:spcPts val="480"/>
              </a:spcBef>
              <a:spcAft>
                <a:spcPts val="0"/>
              </a:spcAft>
              <a:buSzPts val="2070"/>
              <a:buChar char="▪"/>
            </a:pPr>
            <a:r>
              <a:rPr b="1" lang="en-US" sz="2300"/>
              <a:t>Mục tiêu 1:</a:t>
            </a:r>
            <a:r>
              <a:rPr lang="en-US" sz="2300"/>
              <a:t> Mô tả đặc điểm lâm sàng và cận lâm sàng viêm nha chu ở răng cối lớn có chỉ định điều trị phẫu thuật tại Bệnh viện Răng Hàm Mặt Thành phố Hồ Chí Minh năm 2026 - 2027.</a:t>
            </a:r>
            <a:endParaRPr/>
          </a:p>
          <a:p>
            <a:pPr indent="-368808" lvl="0" marL="457200" rtl="0" algn="just">
              <a:lnSpc>
                <a:spcPct val="100000"/>
              </a:lnSpc>
              <a:spcBef>
                <a:spcPts val="480"/>
              </a:spcBef>
              <a:spcAft>
                <a:spcPts val="0"/>
              </a:spcAft>
              <a:buSzPts val="2070"/>
              <a:buChar char="▪"/>
            </a:pPr>
            <a:r>
              <a:rPr b="1" lang="en-US" sz="2300"/>
              <a:t>Mục tiêu 2:</a:t>
            </a:r>
            <a:r>
              <a:rPr lang="en-US" sz="2300"/>
              <a:t> Đánh giá hiệu quả điều trị giữa phẫu thuật vạt làm sạch đơn thuần và phẫu thuật vạt làm sạch có hỗ trợ Emdogain trong điều trị viêm nha chu ở răng cối lớn tại Bệnh viện Răng Hàm Mặt Thành phố Hồ Chí Minh năm 2026 - 2027.</a:t>
            </a:r>
            <a:endParaRPr/>
          </a:p>
          <a:p>
            <a:pPr indent="0" lvl="0" marL="0" rtl="0" algn="l">
              <a:lnSpc>
                <a:spcPct val="100000"/>
              </a:lnSpc>
              <a:spcBef>
                <a:spcPts val="300"/>
              </a:spcBef>
              <a:spcAft>
                <a:spcPts val="0"/>
              </a:spcAft>
              <a:buSzPts val="2208"/>
              <a:buNone/>
            </a:pPr>
            <a:r>
              <a:rPr b="1" lang="en-US" sz="2200">
                <a:solidFill>
                  <a:srgbClr val="C00000"/>
                </a:solidFill>
              </a:rPr>
              <a:t>Đối tượng nghiên cứu</a:t>
            </a:r>
            <a:endParaRPr/>
          </a:p>
          <a:p>
            <a:pPr indent="-368808" lvl="0" marL="457200" rtl="0" algn="just">
              <a:lnSpc>
                <a:spcPct val="100000"/>
              </a:lnSpc>
              <a:spcBef>
                <a:spcPts val="600"/>
              </a:spcBef>
              <a:spcAft>
                <a:spcPts val="0"/>
              </a:spcAft>
              <a:buSzPts val="1890"/>
              <a:buChar char="▪"/>
            </a:pPr>
            <a:r>
              <a:rPr lang="en-US" sz="2100"/>
              <a:t>Bệnh nhân đến khám và điều trị tại Bệnh viện Răng Hàm Mặt TP. Hồ Chí Minh, được chẩn đoán viêm nha chu và có răng cối lớn được chỉ định phẫu thuật vạt làm sạch, có hoặc không có hỗ trợ Emdogain.</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sp>
        <p:nvSpPr>
          <p:cNvPr id="134" name="Google Shape;134;p23"/>
          <p:cNvSpPr txBox="1"/>
          <p:nvPr>
            <p:ph type="title"/>
          </p:nvPr>
        </p:nvSpPr>
        <p:spPr>
          <a:xfrm>
            <a:off x="581192" y="702156"/>
            <a:ext cx="11029616" cy="760884"/>
          </a:xfrm>
          <a:prstGeom prst="rect">
            <a:avLst/>
          </a:prstGeom>
          <a:noFill/>
          <a:ln>
            <a:noFill/>
          </a:ln>
        </p:spPr>
        <p:txBody>
          <a:bodyPr anchorCtr="0" anchor="b" bIns="45700" lIns="91425" spcFirstLastPara="1" rIns="91425" wrap="square" tIns="45700">
            <a:normAutofit/>
          </a:bodyPr>
          <a:lstStyle/>
          <a:p>
            <a:pPr indent="0" lvl="0" marL="0" rtl="0" algn="l">
              <a:lnSpc>
                <a:spcPct val="100000"/>
              </a:lnSpc>
              <a:spcBef>
                <a:spcPts val="0"/>
              </a:spcBef>
              <a:spcAft>
                <a:spcPts val="0"/>
              </a:spcAft>
              <a:buClr>
                <a:srgbClr val="C00000"/>
              </a:buClr>
              <a:buSzPts val="3600"/>
              <a:buFont typeface="Arial"/>
              <a:buNone/>
            </a:pPr>
            <a:r>
              <a:rPr lang="en-US"/>
              <a:t>II. PHƯƠNG PHÁP NGHIÊN CỨU (1/6)</a:t>
            </a:r>
            <a:endParaRPr/>
          </a:p>
        </p:txBody>
      </p:sp>
      <p:sp>
        <p:nvSpPr>
          <p:cNvPr id="135" name="Google Shape;135;p23"/>
          <p:cNvSpPr txBox="1"/>
          <p:nvPr>
            <p:ph idx="1" type="body"/>
          </p:nvPr>
        </p:nvSpPr>
        <p:spPr>
          <a:xfrm>
            <a:off x="581192" y="1590039"/>
            <a:ext cx="11029615" cy="4913791"/>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300"/>
              </a:spcBef>
              <a:spcAft>
                <a:spcPts val="0"/>
              </a:spcAft>
              <a:buSzPts val="2208"/>
              <a:buNone/>
            </a:pPr>
            <a:r>
              <a:rPr b="1" lang="en-US" sz="2200">
                <a:solidFill>
                  <a:srgbClr val="C00000"/>
                </a:solidFill>
              </a:rPr>
              <a:t>Thiết kế - địa điểm - thời gian - cỡ mẫu</a:t>
            </a:r>
            <a:endParaRPr/>
          </a:p>
          <a:p>
            <a:pPr indent="-368808" lvl="0" marL="457200" rtl="0" algn="just">
              <a:lnSpc>
                <a:spcPct val="100000"/>
              </a:lnSpc>
              <a:spcBef>
                <a:spcPts val="600"/>
              </a:spcBef>
              <a:spcAft>
                <a:spcPts val="0"/>
              </a:spcAft>
              <a:buSzPts val="1890"/>
              <a:buChar char="▪"/>
            </a:pPr>
            <a:r>
              <a:rPr b="1" lang="en-US" sz="2100"/>
              <a:t>Thiết kế:</a:t>
            </a:r>
            <a:r>
              <a:rPr lang="en-US" sz="2100"/>
              <a:t> nghiên cứu can thiệp lâm sàng, có nhóm chứng, theo dõi dọc.</a:t>
            </a:r>
            <a:endParaRPr/>
          </a:p>
          <a:p>
            <a:pPr indent="-368808" lvl="0" marL="457200" rtl="0" algn="just">
              <a:lnSpc>
                <a:spcPct val="100000"/>
              </a:lnSpc>
              <a:spcBef>
                <a:spcPts val="480"/>
              </a:spcBef>
              <a:spcAft>
                <a:spcPts val="0"/>
              </a:spcAft>
              <a:buSzPts val="1890"/>
              <a:buChar char="▪"/>
            </a:pPr>
            <a:r>
              <a:rPr b="1" lang="en-US" sz="2100"/>
              <a:t>Địa điểm lấy mẫu tại bệnh viện:</a:t>
            </a:r>
            <a:r>
              <a:rPr lang="en-US" sz="2100"/>
              <a:t> Khoa Nha chu (sàng lọc, điều trị, phẫu thuật, tái khám); Khoa Khám bệnh (tiếp nhận ban đầu); Đơn vị X-quang - Chẩn đoán hình ảnh (phim quanh chóp kỹ thuật số).</a:t>
            </a:r>
            <a:endParaRPr/>
          </a:p>
          <a:p>
            <a:pPr indent="-368808" lvl="0" marL="457200" rtl="0" algn="just">
              <a:lnSpc>
                <a:spcPct val="100000"/>
              </a:lnSpc>
              <a:spcBef>
                <a:spcPts val="480"/>
              </a:spcBef>
              <a:spcAft>
                <a:spcPts val="0"/>
              </a:spcAft>
              <a:buSzPts val="1890"/>
              <a:buChar char="▪"/>
            </a:pPr>
            <a:r>
              <a:rPr b="1" lang="en-US" sz="2100"/>
              <a:t>Thời gian:</a:t>
            </a:r>
            <a:r>
              <a:rPr lang="en-US" sz="2100"/>
              <a:t> tháng 8/2026 - tháng 9/2027.</a:t>
            </a:r>
            <a:endParaRPr/>
          </a:p>
          <a:p>
            <a:pPr indent="-368808" lvl="0" marL="457200" rtl="0" algn="just">
              <a:lnSpc>
                <a:spcPct val="100000"/>
              </a:lnSpc>
              <a:spcBef>
                <a:spcPts val="480"/>
              </a:spcBef>
              <a:spcAft>
                <a:spcPts val="0"/>
              </a:spcAft>
              <a:buSzPts val="1890"/>
              <a:buChar char="▪"/>
            </a:pPr>
            <a:r>
              <a:rPr b="1" lang="en-US" sz="2100"/>
              <a:t>Cỡ mẫu:</a:t>
            </a:r>
            <a:r>
              <a:rPr lang="en-US" sz="2100"/>
              <a:t> công thức so sánh hai số trung bình theo chỉ số PPD, tham chiếu nghiên cứu Đồng Thị Mai Hương (2020); α = 0,05; Z(1-β) = 0,84 (lực mẫu 80%).</a:t>
            </a:r>
            <a:endParaRPr/>
          </a:p>
          <a:p>
            <a:pPr indent="-368808" lvl="0" marL="457200" rtl="0" algn="just">
              <a:lnSpc>
                <a:spcPct val="100000"/>
              </a:lnSpc>
              <a:spcBef>
                <a:spcPts val="480"/>
              </a:spcBef>
              <a:spcAft>
                <a:spcPts val="0"/>
              </a:spcAft>
              <a:buSzPts val="1890"/>
              <a:buChar char="▪"/>
            </a:pPr>
            <a:r>
              <a:rPr b="1" lang="en-US" sz="2100"/>
              <a:t>n = 40 răng/nhóm - tổng cộng 80 răng cối lớn:</a:t>
            </a:r>
            <a:r>
              <a:rPr lang="en-US" sz="2100"/>
              <a:t> nhóm chứng (vạt làm sạch đơn thuần) 40 răng; nhóm can thiệp (vạt làm sạch + Emdogain) 40 răng.</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sp>
        <p:nvSpPr>
          <p:cNvPr id="140" name="Google Shape;140;p24"/>
          <p:cNvSpPr txBox="1"/>
          <p:nvPr>
            <p:ph type="title"/>
          </p:nvPr>
        </p:nvSpPr>
        <p:spPr>
          <a:xfrm>
            <a:off x="581192" y="702156"/>
            <a:ext cx="11029616" cy="760884"/>
          </a:xfrm>
          <a:prstGeom prst="rect">
            <a:avLst/>
          </a:prstGeom>
          <a:noFill/>
          <a:ln>
            <a:noFill/>
          </a:ln>
        </p:spPr>
        <p:txBody>
          <a:bodyPr anchorCtr="0" anchor="b" bIns="45700" lIns="91425" spcFirstLastPara="1" rIns="91425" wrap="square" tIns="45700">
            <a:normAutofit/>
          </a:bodyPr>
          <a:lstStyle/>
          <a:p>
            <a:pPr indent="0" lvl="0" marL="0" rtl="0" algn="l">
              <a:lnSpc>
                <a:spcPct val="100000"/>
              </a:lnSpc>
              <a:spcBef>
                <a:spcPts val="0"/>
              </a:spcBef>
              <a:spcAft>
                <a:spcPts val="0"/>
              </a:spcAft>
              <a:buClr>
                <a:srgbClr val="C00000"/>
              </a:buClr>
              <a:buSzPts val="3600"/>
              <a:buFont typeface="Arial"/>
              <a:buNone/>
            </a:pPr>
            <a:r>
              <a:rPr lang="en-US"/>
              <a:t>II. PHƯƠNG PHÁP NGHIÊN CỨU (2/6)</a:t>
            </a:r>
            <a:endParaRPr/>
          </a:p>
        </p:txBody>
      </p:sp>
      <p:sp>
        <p:nvSpPr>
          <p:cNvPr id="141" name="Google Shape;141;p24"/>
          <p:cNvSpPr txBox="1"/>
          <p:nvPr>
            <p:ph idx="1" type="body"/>
          </p:nvPr>
        </p:nvSpPr>
        <p:spPr>
          <a:xfrm>
            <a:off x="581192" y="1590039"/>
            <a:ext cx="11029615" cy="4913791"/>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300"/>
              </a:spcBef>
              <a:spcAft>
                <a:spcPts val="0"/>
              </a:spcAft>
              <a:buSzPts val="2208"/>
              <a:buNone/>
            </a:pPr>
            <a:r>
              <a:rPr b="1" lang="en-US" sz="2200">
                <a:solidFill>
                  <a:srgbClr val="C00000"/>
                </a:solidFill>
              </a:rPr>
              <a:t>Tiêu chuẩn chọn mẫu</a:t>
            </a:r>
            <a:endParaRPr/>
          </a:p>
          <a:p>
            <a:pPr indent="-368808" lvl="0" marL="457200" rtl="0" algn="just">
              <a:lnSpc>
                <a:spcPct val="100000"/>
              </a:lnSpc>
              <a:spcBef>
                <a:spcPts val="600"/>
              </a:spcBef>
              <a:spcAft>
                <a:spcPts val="0"/>
              </a:spcAft>
              <a:buSzPts val="1890"/>
              <a:buChar char="▪"/>
            </a:pPr>
            <a:r>
              <a:rPr lang="en-US" sz="2100"/>
              <a:t>Bệnh nhân ≥ 18 tuổi, đồng ý tham gia nghiên cứu.</a:t>
            </a:r>
            <a:endParaRPr/>
          </a:p>
          <a:p>
            <a:pPr indent="-368808" lvl="0" marL="457200" rtl="0" algn="just">
              <a:lnSpc>
                <a:spcPct val="100000"/>
              </a:lnSpc>
              <a:spcBef>
                <a:spcPts val="480"/>
              </a:spcBef>
              <a:spcAft>
                <a:spcPts val="0"/>
              </a:spcAft>
              <a:buSzPts val="1890"/>
              <a:buChar char="▪"/>
            </a:pPr>
            <a:r>
              <a:rPr lang="en-US" sz="2100"/>
              <a:t>Chẩn đoán viêm nha chu theo AAP/EFP 2018: mất bám dính lâm sàng kẽ răng ở ≥ 2 răng không kề nhau, hoặc CAL mặt ngoài/mặt trong ≥ 3 mm kèm PPD ≥ 3 mm ở ≥ 2 răng; đã loại trừ các nguyên nhân mất bám dính không do viêm nha chu.</a:t>
            </a:r>
            <a:endParaRPr/>
          </a:p>
          <a:p>
            <a:pPr indent="-368808" lvl="0" marL="457200" rtl="0" algn="just">
              <a:lnSpc>
                <a:spcPct val="100000"/>
              </a:lnSpc>
              <a:spcBef>
                <a:spcPts val="480"/>
              </a:spcBef>
              <a:spcAft>
                <a:spcPts val="0"/>
              </a:spcAft>
              <a:buSzPts val="1890"/>
              <a:buChar char="▪"/>
            </a:pPr>
            <a:r>
              <a:rPr lang="en-US" sz="2100"/>
              <a:t>Có ít nhất 1 răng cối lớn được chỉ định phẫu thuật vạt làm sạch sau khi đã điều trị ban đầu và kiểm soát vệ sinh răng miệng theo phác đồ của khoa.</a:t>
            </a:r>
            <a:endParaRPr/>
          </a:p>
          <a:p>
            <a:pPr indent="0" lvl="0" marL="0" rtl="0" algn="l">
              <a:lnSpc>
                <a:spcPct val="100000"/>
              </a:lnSpc>
              <a:spcBef>
                <a:spcPts val="300"/>
              </a:spcBef>
              <a:spcAft>
                <a:spcPts val="0"/>
              </a:spcAft>
              <a:buSzPts val="2208"/>
              <a:buNone/>
            </a:pPr>
            <a:r>
              <a:rPr b="1" lang="en-US" sz="2200">
                <a:solidFill>
                  <a:srgbClr val="C00000"/>
                </a:solidFill>
              </a:rPr>
              <a:t>Răng mục tiêu</a:t>
            </a:r>
            <a:endParaRPr/>
          </a:p>
          <a:p>
            <a:pPr indent="-368808" lvl="0" marL="457200" rtl="0" algn="just">
              <a:lnSpc>
                <a:spcPct val="100000"/>
              </a:lnSpc>
              <a:spcBef>
                <a:spcPts val="600"/>
              </a:spcBef>
              <a:spcAft>
                <a:spcPts val="0"/>
              </a:spcAft>
              <a:buSzPts val="1890"/>
              <a:buChar char="▪"/>
            </a:pPr>
            <a:r>
              <a:rPr lang="en-US" sz="2100"/>
              <a:t>Răng cối lớn thứ nhất hoặc thứ hai (FDI: 16, 17, 26, 27, 36, 37, 46, 47); răng thật, còn khả năng bảo tồn; PPD ≥ 5 mm; có khuyết xương nội nha chu trên X-quang; không có tổn thương nội nha phối hợp.</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id="146" name="Google Shape;146;p25"/>
          <p:cNvSpPr txBox="1"/>
          <p:nvPr>
            <p:ph type="title"/>
          </p:nvPr>
        </p:nvSpPr>
        <p:spPr>
          <a:xfrm>
            <a:off x="581192" y="702156"/>
            <a:ext cx="11029616" cy="760884"/>
          </a:xfrm>
          <a:prstGeom prst="rect">
            <a:avLst/>
          </a:prstGeom>
          <a:noFill/>
          <a:ln>
            <a:noFill/>
          </a:ln>
        </p:spPr>
        <p:txBody>
          <a:bodyPr anchorCtr="0" anchor="b" bIns="45700" lIns="91425" spcFirstLastPara="1" rIns="91425" wrap="square" tIns="45700">
            <a:normAutofit/>
          </a:bodyPr>
          <a:lstStyle/>
          <a:p>
            <a:pPr indent="0" lvl="0" marL="0" rtl="0" algn="l">
              <a:lnSpc>
                <a:spcPct val="100000"/>
              </a:lnSpc>
              <a:spcBef>
                <a:spcPts val="0"/>
              </a:spcBef>
              <a:spcAft>
                <a:spcPts val="0"/>
              </a:spcAft>
              <a:buClr>
                <a:srgbClr val="C00000"/>
              </a:buClr>
              <a:buSzPts val="3600"/>
              <a:buFont typeface="Arial"/>
              <a:buNone/>
            </a:pPr>
            <a:r>
              <a:rPr lang="en-US"/>
              <a:t>II. PHƯƠNG PHÁP NGHIÊN CỨU (3/6)</a:t>
            </a:r>
            <a:endParaRPr/>
          </a:p>
        </p:txBody>
      </p:sp>
      <p:sp>
        <p:nvSpPr>
          <p:cNvPr id="147" name="Google Shape;147;p25"/>
          <p:cNvSpPr txBox="1"/>
          <p:nvPr>
            <p:ph idx="1" type="body"/>
          </p:nvPr>
        </p:nvSpPr>
        <p:spPr>
          <a:xfrm>
            <a:off x="581192" y="1590039"/>
            <a:ext cx="11029615" cy="4913791"/>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300"/>
              </a:spcBef>
              <a:spcAft>
                <a:spcPts val="0"/>
              </a:spcAft>
              <a:buSzPts val="2208"/>
              <a:buNone/>
            </a:pPr>
            <a:r>
              <a:rPr b="1" lang="en-US" sz="2200">
                <a:solidFill>
                  <a:srgbClr val="C00000"/>
                </a:solidFill>
              </a:rPr>
              <a:t>Tiêu chuẩn loại trừ - theo răng</a:t>
            </a:r>
            <a:endParaRPr/>
          </a:p>
          <a:p>
            <a:pPr indent="-368808" lvl="0" marL="457200" rtl="0" algn="just">
              <a:lnSpc>
                <a:spcPct val="100000"/>
              </a:lnSpc>
              <a:spcBef>
                <a:spcPts val="600"/>
              </a:spcBef>
              <a:spcAft>
                <a:spcPts val="0"/>
              </a:spcAft>
              <a:buSzPts val="1890"/>
              <a:buChar char="▪"/>
            </a:pPr>
            <a:r>
              <a:rPr lang="en-US" sz="2100"/>
              <a:t>Răng lung lay nặng, tiên lượng bảo tồn kém.</a:t>
            </a:r>
            <a:endParaRPr/>
          </a:p>
          <a:p>
            <a:pPr indent="-368808" lvl="0" marL="457200" rtl="0" algn="just">
              <a:lnSpc>
                <a:spcPct val="100000"/>
              </a:lnSpc>
              <a:spcBef>
                <a:spcPts val="480"/>
              </a:spcBef>
              <a:spcAft>
                <a:spcPts val="0"/>
              </a:spcAft>
              <a:buSzPts val="1890"/>
              <a:buChar char="▪"/>
            </a:pPr>
            <a:r>
              <a:rPr lang="en-US" sz="2100"/>
              <a:t>Răng có sang chấn khớp cắn nặng chưa được điều chỉnh.</a:t>
            </a:r>
            <a:endParaRPr/>
          </a:p>
          <a:p>
            <a:pPr indent="-368808" lvl="0" marL="457200" rtl="0" algn="just">
              <a:lnSpc>
                <a:spcPct val="100000"/>
              </a:lnSpc>
              <a:spcBef>
                <a:spcPts val="480"/>
              </a:spcBef>
              <a:spcAft>
                <a:spcPts val="0"/>
              </a:spcAft>
              <a:buSzPts val="1890"/>
              <a:buChar char="▪"/>
            </a:pPr>
            <a:r>
              <a:rPr lang="en-US" sz="2100"/>
              <a:t>Răng đã từng được phẫu thuật nha chu tại vùng nghiên cứu.</a:t>
            </a:r>
            <a:endParaRPr/>
          </a:p>
          <a:p>
            <a:pPr indent="0" lvl="0" marL="0" rtl="0" algn="l">
              <a:lnSpc>
                <a:spcPct val="100000"/>
              </a:lnSpc>
              <a:spcBef>
                <a:spcPts val="300"/>
              </a:spcBef>
              <a:spcAft>
                <a:spcPts val="0"/>
              </a:spcAft>
              <a:buSzPts val="2208"/>
              <a:buNone/>
            </a:pPr>
            <a:r>
              <a:rPr b="1" lang="en-US" sz="2200">
                <a:solidFill>
                  <a:srgbClr val="C00000"/>
                </a:solidFill>
              </a:rPr>
              <a:t>Tiêu chuẩn loại trừ - theo bệnh nhân</a:t>
            </a:r>
            <a:endParaRPr/>
          </a:p>
          <a:p>
            <a:pPr indent="-368808" lvl="0" marL="457200" rtl="0" algn="just">
              <a:lnSpc>
                <a:spcPct val="100000"/>
              </a:lnSpc>
              <a:spcBef>
                <a:spcPts val="600"/>
              </a:spcBef>
              <a:spcAft>
                <a:spcPts val="0"/>
              </a:spcAft>
              <a:buSzPts val="1890"/>
              <a:buChar char="▪"/>
            </a:pPr>
            <a:r>
              <a:rPr lang="en-US" sz="2100"/>
              <a:t>Bệnh toàn thân hoặc tình trạng ảnh hưởng lành thương mô nha chu (đái tháo đường không kiểm soát, rối loạn đông máu...).</a:t>
            </a:r>
            <a:endParaRPr/>
          </a:p>
          <a:p>
            <a:pPr indent="-368808" lvl="0" marL="457200" rtl="0" algn="just">
              <a:lnSpc>
                <a:spcPct val="100000"/>
              </a:lnSpc>
              <a:spcBef>
                <a:spcPts val="480"/>
              </a:spcBef>
              <a:spcAft>
                <a:spcPts val="0"/>
              </a:spcAft>
              <a:buSzPts val="1890"/>
              <a:buChar char="▪"/>
            </a:pPr>
            <a:r>
              <a:rPr lang="en-US" sz="2100"/>
              <a:t>Đang dùng thuốc ảnh hưởng mô nha chu/lành thương (corticosteroid kéo dài, thuốc ức chế miễn dịch...).</a:t>
            </a:r>
            <a:endParaRPr/>
          </a:p>
          <a:p>
            <a:pPr indent="-368808" lvl="0" marL="457200" rtl="0" algn="just">
              <a:lnSpc>
                <a:spcPct val="100000"/>
              </a:lnSpc>
              <a:spcBef>
                <a:spcPts val="480"/>
              </a:spcBef>
              <a:spcAft>
                <a:spcPts val="0"/>
              </a:spcAft>
              <a:buSzPts val="1890"/>
              <a:buChar char="▪"/>
            </a:pPr>
            <a:r>
              <a:rPr lang="en-US" sz="2100"/>
              <a:t>Hút thuốc lá nhiều (≥ 10 điếu/ngày); phụ nữ mang thai hoặc cho con bú; không tuân thủ điều trị, không tái khám theo hẹn.</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sp>
        <p:nvSpPr>
          <p:cNvPr id="152" name="Google Shape;152;p26"/>
          <p:cNvSpPr txBox="1"/>
          <p:nvPr>
            <p:ph type="title"/>
          </p:nvPr>
        </p:nvSpPr>
        <p:spPr>
          <a:xfrm>
            <a:off x="581192" y="702156"/>
            <a:ext cx="11029616" cy="760884"/>
          </a:xfrm>
          <a:prstGeom prst="rect">
            <a:avLst/>
          </a:prstGeom>
          <a:noFill/>
          <a:ln>
            <a:noFill/>
          </a:ln>
        </p:spPr>
        <p:txBody>
          <a:bodyPr anchorCtr="0" anchor="b" bIns="45700" lIns="91425" spcFirstLastPara="1" rIns="91425" wrap="square" tIns="45700">
            <a:normAutofit/>
          </a:bodyPr>
          <a:lstStyle/>
          <a:p>
            <a:pPr indent="0" lvl="0" marL="0" rtl="0" algn="l">
              <a:lnSpc>
                <a:spcPct val="100000"/>
              </a:lnSpc>
              <a:spcBef>
                <a:spcPts val="0"/>
              </a:spcBef>
              <a:spcAft>
                <a:spcPts val="0"/>
              </a:spcAft>
              <a:buClr>
                <a:srgbClr val="C00000"/>
              </a:buClr>
              <a:buSzPts val="3600"/>
              <a:buFont typeface="Arial"/>
              <a:buNone/>
            </a:pPr>
            <a:r>
              <a:rPr lang="en-US"/>
              <a:t>II. PHƯƠNG PHÁP NGHIÊN CỨU (4/6)</a:t>
            </a:r>
            <a:endParaRPr/>
          </a:p>
        </p:txBody>
      </p:sp>
      <p:sp>
        <p:nvSpPr>
          <p:cNvPr id="153" name="Google Shape;153;p26"/>
          <p:cNvSpPr txBox="1"/>
          <p:nvPr>
            <p:ph idx="1" type="body"/>
          </p:nvPr>
        </p:nvSpPr>
        <p:spPr>
          <a:xfrm>
            <a:off x="581192" y="1590039"/>
            <a:ext cx="11029615" cy="4913791"/>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300"/>
              </a:spcBef>
              <a:spcAft>
                <a:spcPts val="0"/>
              </a:spcAft>
              <a:buSzPts val="2208"/>
              <a:buNone/>
            </a:pPr>
            <a:r>
              <a:rPr b="1" lang="en-US" sz="2200">
                <a:solidFill>
                  <a:srgbClr val="C00000"/>
                </a:solidFill>
              </a:rPr>
              <a:t>Chọn mẫu, phân nhóm và xử lý số liệu</a:t>
            </a:r>
            <a:endParaRPr/>
          </a:p>
          <a:p>
            <a:pPr indent="-368808" lvl="0" marL="457200" rtl="0" algn="just">
              <a:lnSpc>
                <a:spcPct val="100000"/>
              </a:lnSpc>
              <a:spcBef>
                <a:spcPts val="600"/>
              </a:spcBef>
              <a:spcAft>
                <a:spcPts val="0"/>
              </a:spcAft>
              <a:buSzPts val="1800"/>
              <a:buChar char="▪"/>
            </a:pPr>
            <a:r>
              <a:rPr b="1" lang="en-US" sz="2000"/>
              <a:t>Chọn mẫu:</a:t>
            </a:r>
            <a:r>
              <a:rPr lang="en-US" sz="2000"/>
              <a:t> thuận tiện liên tiếp, có ghép cặp giữa hai nhóm theo loại răng, độ sâu túi, kiểu khuyết xương và các chỉ số nền (tuổi, giới, PPD, CAL, BOP).</a:t>
            </a:r>
            <a:endParaRPr/>
          </a:p>
          <a:p>
            <a:pPr indent="-368808" lvl="0" marL="457200" rtl="0" algn="just">
              <a:lnSpc>
                <a:spcPct val="100000"/>
              </a:lnSpc>
              <a:spcBef>
                <a:spcPts val="480"/>
              </a:spcBef>
              <a:spcAft>
                <a:spcPts val="0"/>
              </a:spcAft>
              <a:buSzPts val="1800"/>
              <a:buChar char="▪"/>
            </a:pPr>
            <a:r>
              <a:rPr b="1" lang="en-US" sz="2000"/>
              <a:t>Phân nhóm:</a:t>
            </a:r>
            <a:r>
              <a:rPr lang="en-US" sz="2000"/>
              <a:t> theo chỉ định điều trị dựa trên đặc điểm khuyết xương và điều kiện kinh tế của người bệnh - </a:t>
            </a:r>
            <a:r>
              <a:rPr b="1" lang="en-US" sz="2000"/>
              <a:t>không phân nhóm ngẫu nhiên</a:t>
            </a:r>
            <a:r>
              <a:rPr lang="en-US" sz="2000"/>
              <a:t>; người bệnh được giải thích đầy đủ hai lựa chọn trước khi quyết định.</a:t>
            </a:r>
            <a:endParaRPr/>
          </a:p>
          <a:p>
            <a:pPr indent="-368808" lvl="0" marL="457200" rtl="0" algn="just">
              <a:lnSpc>
                <a:spcPct val="100000"/>
              </a:lnSpc>
              <a:spcBef>
                <a:spcPts val="480"/>
              </a:spcBef>
              <a:spcAft>
                <a:spcPts val="0"/>
              </a:spcAft>
              <a:buSzPts val="1800"/>
              <a:buChar char="▪"/>
            </a:pPr>
            <a:r>
              <a:rPr b="1" lang="en-US" sz="2000"/>
              <a:t>Biến số chính:</a:t>
            </a:r>
            <a:r>
              <a:rPr lang="en-US" sz="2000"/>
              <a:t> PI, GI, BOP, PPD, CAL, REC, độ lung lay (Miller), tổn thương vùng chẽ; tỷ lệ mất xương (%) trên phim quanh chóp kỹ thuật số; VAS và mức độ lành thương.</a:t>
            </a:r>
            <a:endParaRPr/>
          </a:p>
          <a:p>
            <a:pPr indent="-368808" lvl="0" marL="457200" rtl="0" algn="just">
              <a:lnSpc>
                <a:spcPct val="100000"/>
              </a:lnSpc>
              <a:spcBef>
                <a:spcPts val="480"/>
              </a:spcBef>
              <a:spcAft>
                <a:spcPts val="0"/>
              </a:spcAft>
              <a:buSzPts val="1800"/>
              <a:buChar char="▪"/>
            </a:pPr>
            <a:r>
              <a:rPr b="1" lang="en-US" sz="2000"/>
              <a:t>Mốc đánh giá:</a:t>
            </a:r>
            <a:r>
              <a:rPr lang="en-US" sz="2000"/>
              <a:t> T0 - ngay sau mổ - 7 ngày - 1 tháng - 3 tháng - 6 tháng; phân loại túi nha chu còn lại theo Serino (2001) ở mốc 3 - 6 tháng.</a:t>
            </a:r>
            <a:endParaRPr/>
          </a:p>
          <a:p>
            <a:pPr indent="-368808" lvl="0" marL="457200" rtl="0" algn="just">
              <a:lnSpc>
                <a:spcPct val="100000"/>
              </a:lnSpc>
              <a:spcBef>
                <a:spcPts val="480"/>
              </a:spcBef>
              <a:spcAft>
                <a:spcPts val="0"/>
              </a:spcAft>
              <a:buSzPts val="1800"/>
              <a:buChar char="▪"/>
            </a:pPr>
            <a:r>
              <a:rPr b="1" lang="en-US" sz="2000"/>
              <a:t>Xử lý số liệu:</a:t>
            </a:r>
            <a:r>
              <a:rPr lang="en-US" sz="2000"/>
              <a:t> t-test/Mann-Whitney, t ghép cặp/Wilcoxon, χ²/Fisher; p &lt; 0,05, khoảng tin cậy 95%.</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id="158" name="Google Shape;158;p27"/>
          <p:cNvSpPr txBox="1"/>
          <p:nvPr>
            <p:ph type="title"/>
          </p:nvPr>
        </p:nvSpPr>
        <p:spPr>
          <a:xfrm>
            <a:off x="581192" y="702156"/>
            <a:ext cx="11029616" cy="760884"/>
          </a:xfrm>
          <a:prstGeom prst="rect">
            <a:avLst/>
          </a:prstGeom>
          <a:noFill/>
          <a:ln>
            <a:noFill/>
          </a:ln>
        </p:spPr>
        <p:txBody>
          <a:bodyPr anchorCtr="0" anchor="b" bIns="45700" lIns="91425" spcFirstLastPara="1" rIns="91425" wrap="square" tIns="45700">
            <a:normAutofit/>
          </a:bodyPr>
          <a:lstStyle/>
          <a:p>
            <a:pPr indent="0" lvl="0" marL="0" rtl="0" algn="l">
              <a:lnSpc>
                <a:spcPct val="100000"/>
              </a:lnSpc>
              <a:spcBef>
                <a:spcPts val="0"/>
              </a:spcBef>
              <a:spcAft>
                <a:spcPts val="0"/>
              </a:spcAft>
              <a:buClr>
                <a:srgbClr val="C00000"/>
              </a:buClr>
              <a:buSzPts val="3600"/>
              <a:buFont typeface="Arial"/>
              <a:buNone/>
            </a:pPr>
            <a:r>
              <a:rPr lang="en-US"/>
              <a:t>II. PHƯƠNG PHÁP NGHIÊN CỨU (5/6)</a:t>
            </a:r>
            <a:endParaRPr/>
          </a:p>
        </p:txBody>
      </p:sp>
      <p:sp>
        <p:nvSpPr>
          <p:cNvPr id="159" name="Google Shape;159;p27"/>
          <p:cNvSpPr txBox="1"/>
          <p:nvPr>
            <p:ph idx="1" type="body"/>
          </p:nvPr>
        </p:nvSpPr>
        <p:spPr>
          <a:xfrm>
            <a:off x="585216" y="1591056"/>
            <a:ext cx="5760720" cy="4206240"/>
          </a:xfrm>
          <a:prstGeom prst="rect">
            <a:avLst/>
          </a:prstGeom>
          <a:noFill/>
          <a:ln>
            <a:noFill/>
          </a:ln>
        </p:spPr>
        <p:txBody>
          <a:bodyPr anchorCtr="0" anchor="t" bIns="45700" lIns="91425" spcFirstLastPara="1" rIns="91425" wrap="square" tIns="45700">
            <a:normAutofit lnSpcReduction="10000"/>
          </a:bodyPr>
          <a:lstStyle/>
          <a:p>
            <a:pPr indent="0" lvl="0" marL="0" rtl="0" algn="l">
              <a:lnSpc>
                <a:spcPct val="100000"/>
              </a:lnSpc>
              <a:spcBef>
                <a:spcPts val="300"/>
              </a:spcBef>
              <a:spcAft>
                <a:spcPts val="0"/>
              </a:spcAft>
              <a:buSzPts val="2208"/>
              <a:buNone/>
            </a:pPr>
            <a:r>
              <a:rPr b="1" lang="en-US" sz="2200">
                <a:solidFill>
                  <a:srgbClr val="C00000"/>
                </a:solidFill>
              </a:rPr>
              <a:t>Chỉ số đánh giá và cách đo</a:t>
            </a:r>
            <a:endParaRPr/>
          </a:p>
          <a:p>
            <a:pPr indent="-368808" lvl="0" marL="457200" rtl="0" algn="just">
              <a:lnSpc>
                <a:spcPct val="100000"/>
              </a:lnSpc>
              <a:spcBef>
                <a:spcPts val="600"/>
              </a:spcBef>
              <a:spcAft>
                <a:spcPts val="0"/>
              </a:spcAft>
              <a:buSzPts val="1620"/>
              <a:buChar char="▪"/>
            </a:pPr>
            <a:r>
              <a:rPr b="1" lang="en-US" sz="1800"/>
              <a:t>PPD, CAL, REC:</a:t>
            </a:r>
            <a:r>
              <a:rPr lang="en-US" sz="1800"/>
              <a:t> đo bằng thăm dò nha chu UNC-15 tại ≥ 6 vị trí quanh răng mục tiêu (ngoài gần - giữa - xa, trong gần - giữa - xa).</a:t>
            </a:r>
            <a:endParaRPr/>
          </a:p>
          <a:p>
            <a:pPr indent="-368808" lvl="0" marL="457200" rtl="0" algn="just">
              <a:lnSpc>
                <a:spcPct val="100000"/>
              </a:lnSpc>
              <a:spcBef>
                <a:spcPts val="480"/>
              </a:spcBef>
              <a:spcAft>
                <a:spcPts val="0"/>
              </a:spcAft>
              <a:buSzPts val="1620"/>
              <a:buChar char="▪"/>
            </a:pPr>
            <a:r>
              <a:rPr b="1" lang="en-US" sz="1800"/>
              <a:t>BOP, PI, GI:</a:t>
            </a:r>
            <a:r>
              <a:rPr lang="en-US" sz="1800"/>
              <a:t> ghi nhận tại cùng các vị trí đo.</a:t>
            </a:r>
            <a:endParaRPr/>
          </a:p>
          <a:p>
            <a:pPr indent="-368808" lvl="0" marL="457200" rtl="0" algn="just">
              <a:lnSpc>
                <a:spcPct val="100000"/>
              </a:lnSpc>
              <a:spcBef>
                <a:spcPts val="480"/>
              </a:spcBef>
              <a:spcAft>
                <a:spcPts val="0"/>
              </a:spcAft>
              <a:buSzPts val="1620"/>
              <a:buChar char="▪"/>
            </a:pPr>
            <a:r>
              <a:rPr b="1" lang="en-US" sz="1800"/>
              <a:t>Độ lung lay</a:t>
            </a:r>
            <a:r>
              <a:rPr lang="en-US" sz="1800"/>
              <a:t> theo thang Miller; </a:t>
            </a:r>
            <a:r>
              <a:rPr b="1" lang="en-US" sz="1800"/>
              <a:t>tổn thương vùng chẽ</a:t>
            </a:r>
            <a:r>
              <a:rPr lang="en-US" sz="1800"/>
              <a:t> đánh giá bằng thăm dò Nabers.</a:t>
            </a:r>
            <a:endParaRPr/>
          </a:p>
          <a:p>
            <a:pPr indent="-368808" lvl="0" marL="457200" rtl="0" algn="just">
              <a:lnSpc>
                <a:spcPct val="100000"/>
              </a:lnSpc>
              <a:spcBef>
                <a:spcPts val="480"/>
              </a:spcBef>
              <a:spcAft>
                <a:spcPts val="0"/>
              </a:spcAft>
              <a:buSzPts val="1620"/>
              <a:buChar char="▪"/>
            </a:pPr>
            <a:r>
              <a:rPr b="1" lang="en-US" sz="1800"/>
              <a:t>Cận lâm sàng:</a:t>
            </a:r>
            <a:r>
              <a:rPr lang="en-US" sz="1800"/>
              <a:t> phim quanh chóp kỹ thuật số - tính tỷ lệ mất xương (%) theo CEJ - mào xương - chóp.</a:t>
            </a:r>
            <a:endParaRPr/>
          </a:p>
          <a:p>
            <a:pPr indent="-368808" lvl="0" marL="457200" rtl="0" algn="just">
              <a:lnSpc>
                <a:spcPct val="100000"/>
              </a:lnSpc>
              <a:spcBef>
                <a:spcPts val="480"/>
              </a:spcBef>
              <a:spcAft>
                <a:spcPts val="0"/>
              </a:spcAft>
              <a:buSzPts val="1620"/>
              <a:buChar char="▪"/>
            </a:pPr>
            <a:r>
              <a:rPr b="1" lang="en-US" sz="1800"/>
              <a:t>Sau phẫu thuật:</a:t>
            </a:r>
            <a:r>
              <a:rPr lang="en-US" sz="1800"/>
              <a:t> điểm đau VAS và mức độ lành thương sớm.</a:t>
            </a:r>
            <a:endParaRPr/>
          </a:p>
          <a:p>
            <a:pPr indent="-368808" lvl="0" marL="457200" rtl="0" algn="just">
              <a:lnSpc>
                <a:spcPct val="100000"/>
              </a:lnSpc>
              <a:spcBef>
                <a:spcPts val="480"/>
              </a:spcBef>
              <a:spcAft>
                <a:spcPts val="0"/>
              </a:spcAft>
              <a:buSzPts val="1620"/>
              <a:buChar char="▪"/>
            </a:pPr>
            <a:r>
              <a:rPr lang="en-US" sz="1800"/>
              <a:t>Sử dụng khoá cắn tham chiếu để tăng độ lặp lại giữa các lần đo.</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28"/>
          <p:cNvSpPr txBox="1"/>
          <p:nvPr>
            <p:ph type="title"/>
          </p:nvPr>
        </p:nvSpPr>
        <p:spPr>
          <a:xfrm>
            <a:off x="581192" y="702156"/>
            <a:ext cx="11029616" cy="760884"/>
          </a:xfrm>
          <a:prstGeom prst="rect">
            <a:avLst/>
          </a:prstGeom>
          <a:noFill/>
          <a:ln>
            <a:noFill/>
          </a:ln>
        </p:spPr>
        <p:txBody>
          <a:bodyPr anchorCtr="0" anchor="b" bIns="45700" lIns="91425" spcFirstLastPara="1" rIns="91425" wrap="square" tIns="45700">
            <a:normAutofit/>
          </a:bodyPr>
          <a:lstStyle/>
          <a:p>
            <a:pPr indent="0" lvl="0" marL="0" rtl="0" algn="l">
              <a:lnSpc>
                <a:spcPct val="100000"/>
              </a:lnSpc>
              <a:spcBef>
                <a:spcPts val="0"/>
              </a:spcBef>
              <a:spcAft>
                <a:spcPts val="0"/>
              </a:spcAft>
              <a:buClr>
                <a:srgbClr val="C00000"/>
              </a:buClr>
              <a:buSzPts val="3600"/>
              <a:buFont typeface="Arial"/>
              <a:buNone/>
            </a:pPr>
            <a:r>
              <a:rPr lang="en-US" sz="2400"/>
              <a:t>II. PHƯƠNG PHÁP NGHIÊN CỨU (6/6) - SƠ ĐỒ NGHIÊN CỨU</a:t>
            </a:r>
            <a:endParaRPr/>
          </a:p>
        </p:txBody>
      </p:sp>
      <p:sp>
        <p:nvSpPr>
          <p:cNvPr id="165" name="Google Shape;165;p28"/>
          <p:cNvSpPr txBox="1"/>
          <p:nvPr>
            <p:ph idx="1" type="body"/>
          </p:nvPr>
        </p:nvSpPr>
        <p:spPr>
          <a:xfrm>
            <a:off x="581192" y="1590039"/>
            <a:ext cx="11029615" cy="4913791"/>
          </a:xfrm>
          <a:prstGeom prst="rect">
            <a:avLst/>
          </a:prstGeom>
          <a:noFill/>
          <a:ln>
            <a:noFill/>
          </a:ln>
        </p:spPr>
        <p:txBody>
          <a:bodyPr anchorCtr="0" anchor="t" bIns="45700" lIns="91425" spcFirstLastPara="1" rIns="91425" wrap="square" tIns="45700">
            <a:normAutofit/>
          </a:bodyPr>
          <a:lstStyle/>
          <a:p>
            <a:pPr indent="-368808" lvl="0" marL="457200" rtl="0" algn="just">
              <a:lnSpc>
                <a:spcPct val="100000"/>
              </a:lnSpc>
              <a:spcBef>
                <a:spcPts val="480"/>
              </a:spcBef>
              <a:spcAft>
                <a:spcPts val="0"/>
              </a:spcAft>
              <a:buSzPts val="2208"/>
              <a:buNone/>
            </a:pPr>
            <a:r>
              <a:t/>
            </a:r>
            <a:endParaRPr/>
          </a:p>
        </p:txBody>
      </p:sp>
      <p:sp>
        <p:nvSpPr>
          <p:cNvPr id="166" name="Google Shape;166;p28"/>
          <p:cNvSpPr/>
          <p:nvPr/>
        </p:nvSpPr>
        <p:spPr>
          <a:xfrm>
            <a:off x="1527048" y="1572768"/>
            <a:ext cx="9144000" cy="420624"/>
          </a:xfrm>
          <a:prstGeom prst="roundRect">
            <a:avLst>
              <a:gd fmla="val 10000" name="adj"/>
            </a:avLst>
          </a:prstGeom>
          <a:solidFill>
            <a:srgbClr val="DEEAF0"/>
          </a:solidFill>
          <a:ln cap="flat" cmpd="sng" w="19050">
            <a:solidFill>
              <a:srgbClr val="3F6B7D"/>
            </a:solidFill>
            <a:prstDash val="solid"/>
            <a:round/>
            <a:headEnd len="sm" w="sm" type="none"/>
            <a:tailEnd len="sm" w="sm" type="none"/>
          </a:ln>
        </p:spPr>
        <p:txBody>
          <a:bodyPr anchorCtr="0" anchor="ctr" bIns="27425" lIns="45700" spcFirstLastPara="1" rIns="45700" wrap="square" tIns="27425">
            <a:normAutofit/>
          </a:bodyPr>
          <a:lstStyle/>
          <a:p>
            <a:pPr indent="0" lvl="0" marL="0" marR="0" rtl="0" algn="ctr">
              <a:lnSpc>
                <a:spcPct val="95000"/>
              </a:lnSpc>
              <a:spcBef>
                <a:spcPts val="0"/>
              </a:spcBef>
              <a:spcAft>
                <a:spcPts val="0"/>
              </a:spcAft>
              <a:buClr>
                <a:srgbClr val="000000"/>
              </a:buClr>
              <a:buSzPts val="1250"/>
              <a:buFont typeface="Arial"/>
              <a:buNone/>
            </a:pPr>
            <a:r>
              <a:rPr b="1" i="0" lang="en-US" sz="1250" u="none" cap="none" strike="noStrike">
                <a:solidFill>
                  <a:srgbClr val="1F1F1F"/>
                </a:solidFill>
                <a:latin typeface="Arial"/>
                <a:ea typeface="Arial"/>
                <a:cs typeface="Arial"/>
                <a:sym typeface="Arial"/>
              </a:rPr>
              <a:t>Bệnh nhân viêm nha chu có răng cối lớn được chỉ định phẫu thuật vạt làm sạch</a:t>
            </a:r>
            <a:endParaRPr/>
          </a:p>
        </p:txBody>
      </p:sp>
      <p:sp>
        <p:nvSpPr>
          <p:cNvPr id="167" name="Google Shape;167;p28"/>
          <p:cNvSpPr/>
          <p:nvPr/>
        </p:nvSpPr>
        <p:spPr>
          <a:xfrm>
            <a:off x="1527048" y="2139696"/>
            <a:ext cx="9144000" cy="420624"/>
          </a:xfrm>
          <a:prstGeom prst="roundRect">
            <a:avLst>
              <a:gd fmla="val 10000" name="adj"/>
            </a:avLst>
          </a:prstGeom>
          <a:solidFill>
            <a:srgbClr val="DEEAF0"/>
          </a:solidFill>
          <a:ln cap="flat" cmpd="sng" w="19050">
            <a:solidFill>
              <a:srgbClr val="3F6B7D"/>
            </a:solidFill>
            <a:prstDash val="solid"/>
            <a:round/>
            <a:headEnd len="sm" w="sm" type="none"/>
            <a:tailEnd len="sm" w="sm" type="none"/>
          </a:ln>
        </p:spPr>
        <p:txBody>
          <a:bodyPr anchorCtr="0" anchor="ctr" bIns="27425" lIns="45700" spcFirstLastPara="1" rIns="45700" wrap="square" tIns="27425">
            <a:normAutofit/>
          </a:bodyPr>
          <a:lstStyle/>
          <a:p>
            <a:pPr indent="0" lvl="0" marL="0" marR="0" rtl="0" algn="ctr">
              <a:lnSpc>
                <a:spcPct val="95000"/>
              </a:lnSpc>
              <a:spcBef>
                <a:spcPts val="0"/>
              </a:spcBef>
              <a:spcAft>
                <a:spcPts val="0"/>
              </a:spcAft>
              <a:buClr>
                <a:srgbClr val="000000"/>
              </a:buClr>
              <a:buSzPts val="1250"/>
              <a:buFont typeface="Arial"/>
              <a:buNone/>
            </a:pPr>
            <a:r>
              <a:rPr b="0" i="0" lang="en-US" sz="1250" u="none" cap="none" strike="noStrike">
                <a:solidFill>
                  <a:srgbClr val="1F1F1F"/>
                </a:solidFill>
                <a:latin typeface="Arial"/>
                <a:ea typeface="Arial"/>
                <a:cs typeface="Arial"/>
                <a:sym typeface="Arial"/>
              </a:rPr>
              <a:t>Khám sàng lọc theo tiêu chuẩn chọn mẫu / loại trừ  •  Giải thích và ký chấp thuận  •  Mã hoá đối tượng</a:t>
            </a:r>
            <a:endParaRPr/>
          </a:p>
        </p:txBody>
      </p:sp>
      <p:sp>
        <p:nvSpPr>
          <p:cNvPr id="168" name="Google Shape;168;p28"/>
          <p:cNvSpPr/>
          <p:nvPr/>
        </p:nvSpPr>
        <p:spPr>
          <a:xfrm>
            <a:off x="1527048" y="2706624"/>
            <a:ext cx="9144000" cy="420624"/>
          </a:xfrm>
          <a:prstGeom prst="roundRect">
            <a:avLst>
              <a:gd fmla="val 10000" name="adj"/>
            </a:avLst>
          </a:prstGeom>
          <a:solidFill>
            <a:srgbClr val="DEEAF0"/>
          </a:solidFill>
          <a:ln cap="flat" cmpd="sng" w="19050">
            <a:solidFill>
              <a:srgbClr val="3F6B7D"/>
            </a:solidFill>
            <a:prstDash val="solid"/>
            <a:round/>
            <a:headEnd len="sm" w="sm" type="none"/>
            <a:tailEnd len="sm" w="sm" type="none"/>
          </a:ln>
        </p:spPr>
        <p:txBody>
          <a:bodyPr anchorCtr="0" anchor="ctr" bIns="27425" lIns="45700" spcFirstLastPara="1" rIns="45700" wrap="square" tIns="27425">
            <a:normAutofit/>
          </a:bodyPr>
          <a:lstStyle/>
          <a:p>
            <a:pPr indent="0" lvl="0" marL="0" marR="0" rtl="0" algn="ctr">
              <a:lnSpc>
                <a:spcPct val="95000"/>
              </a:lnSpc>
              <a:spcBef>
                <a:spcPts val="0"/>
              </a:spcBef>
              <a:spcAft>
                <a:spcPts val="0"/>
              </a:spcAft>
              <a:buClr>
                <a:srgbClr val="000000"/>
              </a:buClr>
              <a:buSzPts val="1250"/>
              <a:buFont typeface="Arial"/>
              <a:buNone/>
            </a:pPr>
            <a:r>
              <a:rPr b="0" i="0" lang="en-US" sz="1250" u="none" cap="none" strike="noStrike">
                <a:solidFill>
                  <a:srgbClr val="1F1F1F"/>
                </a:solidFill>
                <a:latin typeface="Arial"/>
                <a:ea typeface="Arial"/>
                <a:cs typeface="Arial"/>
                <a:sym typeface="Arial"/>
              </a:rPr>
              <a:t>Điều trị ban đầu (cạo vôi - xử lý mặt chân răng, hướng dẫn vệ sinh răng miệng) và tái đánh giá chỉ định</a:t>
            </a:r>
            <a:endParaRPr/>
          </a:p>
        </p:txBody>
      </p:sp>
      <p:sp>
        <p:nvSpPr>
          <p:cNvPr id="169" name="Google Shape;169;p28"/>
          <p:cNvSpPr/>
          <p:nvPr/>
        </p:nvSpPr>
        <p:spPr>
          <a:xfrm>
            <a:off x="1527048" y="3273552"/>
            <a:ext cx="9144000" cy="420624"/>
          </a:xfrm>
          <a:prstGeom prst="roundRect">
            <a:avLst>
              <a:gd fmla="val 10000" name="adj"/>
            </a:avLst>
          </a:prstGeom>
          <a:solidFill>
            <a:srgbClr val="DEEAF0"/>
          </a:solidFill>
          <a:ln cap="flat" cmpd="sng" w="19050">
            <a:solidFill>
              <a:srgbClr val="3F6B7D"/>
            </a:solidFill>
            <a:prstDash val="solid"/>
            <a:round/>
            <a:headEnd len="sm" w="sm" type="none"/>
            <a:tailEnd len="sm" w="sm" type="none"/>
          </a:ln>
        </p:spPr>
        <p:txBody>
          <a:bodyPr anchorCtr="0" anchor="ctr" bIns="27425" lIns="45700" spcFirstLastPara="1" rIns="45700" wrap="square" tIns="27425">
            <a:normAutofit/>
          </a:bodyPr>
          <a:lstStyle/>
          <a:p>
            <a:pPr indent="0" lvl="0" marL="0" marR="0" rtl="0" algn="ctr">
              <a:lnSpc>
                <a:spcPct val="95000"/>
              </a:lnSpc>
              <a:spcBef>
                <a:spcPts val="0"/>
              </a:spcBef>
              <a:spcAft>
                <a:spcPts val="0"/>
              </a:spcAft>
              <a:buClr>
                <a:srgbClr val="000000"/>
              </a:buClr>
              <a:buSzPts val="1250"/>
              <a:buFont typeface="Arial"/>
              <a:buNone/>
            </a:pPr>
            <a:r>
              <a:rPr b="0" i="0" lang="en-US" sz="1250" u="none" cap="none" strike="noStrike">
                <a:solidFill>
                  <a:srgbClr val="1F1F1F"/>
                </a:solidFill>
                <a:latin typeface="Arial"/>
                <a:ea typeface="Arial"/>
                <a:cs typeface="Arial"/>
                <a:sym typeface="Arial"/>
              </a:rPr>
              <a:t>Thu thập số liệu nền T0: chỉ số lâm sàng tại ≥ 6 vị trí quanh răng + phim quanh chóp kỹ thuật số</a:t>
            </a:r>
            <a:endParaRPr/>
          </a:p>
        </p:txBody>
      </p:sp>
      <p:sp>
        <p:nvSpPr>
          <p:cNvPr id="170" name="Google Shape;170;p28"/>
          <p:cNvSpPr/>
          <p:nvPr/>
        </p:nvSpPr>
        <p:spPr>
          <a:xfrm>
            <a:off x="5948172" y="2011680"/>
            <a:ext cx="292608" cy="109728"/>
          </a:xfrm>
          <a:prstGeom prst="downArrow">
            <a:avLst>
              <a:gd fmla="val 50000" name="adj1"/>
              <a:gd fmla="val 50000" name="adj2"/>
            </a:avLst>
          </a:prstGeom>
          <a:solidFill>
            <a:srgbClr val="A6A6A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71" name="Google Shape;171;p28"/>
          <p:cNvSpPr/>
          <p:nvPr/>
        </p:nvSpPr>
        <p:spPr>
          <a:xfrm>
            <a:off x="5948172" y="2578608"/>
            <a:ext cx="292608" cy="109728"/>
          </a:xfrm>
          <a:prstGeom prst="downArrow">
            <a:avLst>
              <a:gd fmla="val 50000" name="adj1"/>
              <a:gd fmla="val 50000" name="adj2"/>
            </a:avLst>
          </a:prstGeom>
          <a:solidFill>
            <a:srgbClr val="A6A6A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72" name="Google Shape;172;p28"/>
          <p:cNvSpPr/>
          <p:nvPr/>
        </p:nvSpPr>
        <p:spPr>
          <a:xfrm>
            <a:off x="5948172" y="3145536"/>
            <a:ext cx="292608" cy="109728"/>
          </a:xfrm>
          <a:prstGeom prst="downArrow">
            <a:avLst>
              <a:gd fmla="val 50000" name="adj1"/>
              <a:gd fmla="val 50000" name="adj2"/>
            </a:avLst>
          </a:prstGeom>
          <a:solidFill>
            <a:srgbClr val="A6A6A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73" name="Google Shape;173;p28"/>
          <p:cNvSpPr/>
          <p:nvPr/>
        </p:nvSpPr>
        <p:spPr>
          <a:xfrm>
            <a:off x="5948172" y="3712464"/>
            <a:ext cx="292608" cy="109728"/>
          </a:xfrm>
          <a:prstGeom prst="downArrow">
            <a:avLst>
              <a:gd fmla="val 50000" name="adj1"/>
              <a:gd fmla="val 50000" name="adj2"/>
            </a:avLst>
          </a:prstGeom>
          <a:solidFill>
            <a:srgbClr val="A6A6A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74" name="Google Shape;174;p28"/>
          <p:cNvSpPr/>
          <p:nvPr/>
        </p:nvSpPr>
        <p:spPr>
          <a:xfrm>
            <a:off x="1527048" y="3840480"/>
            <a:ext cx="9144000" cy="347472"/>
          </a:xfrm>
          <a:prstGeom prst="roundRect">
            <a:avLst>
              <a:gd fmla="val 10000" name="adj"/>
            </a:avLst>
          </a:prstGeom>
          <a:solidFill>
            <a:srgbClr val="FFFFFF"/>
          </a:solidFill>
          <a:ln cap="flat" cmpd="sng" w="19050">
            <a:solidFill>
              <a:srgbClr val="C00000"/>
            </a:solidFill>
            <a:prstDash val="solid"/>
            <a:round/>
            <a:headEnd len="sm" w="sm" type="none"/>
            <a:tailEnd len="sm" w="sm" type="none"/>
          </a:ln>
        </p:spPr>
        <p:txBody>
          <a:bodyPr anchorCtr="0" anchor="ctr" bIns="27425" lIns="45700" spcFirstLastPara="1" rIns="45700" wrap="square" tIns="27425">
            <a:normAutofit/>
          </a:bodyPr>
          <a:lstStyle/>
          <a:p>
            <a:pPr indent="0" lvl="0" marL="0" marR="0" rtl="0" algn="ctr">
              <a:lnSpc>
                <a:spcPct val="95000"/>
              </a:lnSpc>
              <a:spcBef>
                <a:spcPts val="0"/>
              </a:spcBef>
              <a:spcAft>
                <a:spcPts val="0"/>
              </a:spcAft>
              <a:buClr>
                <a:srgbClr val="000000"/>
              </a:buClr>
              <a:buSzPts val="1250"/>
              <a:buFont typeface="Arial"/>
              <a:buNone/>
            </a:pPr>
            <a:r>
              <a:rPr b="1" i="0" lang="en-US" sz="1250" u="none" cap="none" strike="noStrike">
                <a:solidFill>
                  <a:srgbClr val="C00000"/>
                </a:solidFill>
                <a:latin typeface="Arial"/>
                <a:ea typeface="Arial"/>
                <a:cs typeface="Arial"/>
                <a:sym typeface="Arial"/>
              </a:rPr>
              <a:t>Ghép cặp theo yếu tố nền và phân nhóm theo chỉ định điều trị (không phân nhóm ngẫu nhiên)</a:t>
            </a:r>
            <a:endParaRPr/>
          </a:p>
        </p:txBody>
      </p:sp>
      <p:cxnSp>
        <p:nvCxnSpPr>
          <p:cNvPr id="175" name="Google Shape;175;p28"/>
          <p:cNvCxnSpPr/>
          <p:nvPr/>
        </p:nvCxnSpPr>
        <p:spPr>
          <a:xfrm>
            <a:off x="3630168" y="4261104"/>
            <a:ext cx="4937760" cy="0"/>
          </a:xfrm>
          <a:prstGeom prst="straightConnector1">
            <a:avLst/>
          </a:prstGeom>
          <a:noFill/>
          <a:ln cap="flat" cmpd="sng" w="19050">
            <a:solidFill>
              <a:srgbClr val="A6A6A6"/>
            </a:solidFill>
            <a:prstDash val="solid"/>
            <a:round/>
            <a:headEnd len="sm" w="sm" type="none"/>
            <a:tailEnd len="sm" w="sm" type="none"/>
          </a:ln>
        </p:spPr>
      </p:cxnSp>
      <p:cxnSp>
        <p:nvCxnSpPr>
          <p:cNvPr id="176" name="Google Shape;176;p28"/>
          <p:cNvCxnSpPr/>
          <p:nvPr/>
        </p:nvCxnSpPr>
        <p:spPr>
          <a:xfrm>
            <a:off x="6094476" y="4187952"/>
            <a:ext cx="0" cy="73152"/>
          </a:xfrm>
          <a:prstGeom prst="straightConnector1">
            <a:avLst/>
          </a:prstGeom>
          <a:noFill/>
          <a:ln cap="flat" cmpd="sng" w="19050">
            <a:solidFill>
              <a:srgbClr val="A6A6A6"/>
            </a:solidFill>
            <a:prstDash val="solid"/>
            <a:round/>
            <a:headEnd len="sm" w="sm" type="none"/>
            <a:tailEnd len="sm" w="sm" type="none"/>
          </a:ln>
        </p:spPr>
      </p:cxnSp>
      <p:sp>
        <p:nvSpPr>
          <p:cNvPr id="177" name="Google Shape;177;p28"/>
          <p:cNvSpPr/>
          <p:nvPr/>
        </p:nvSpPr>
        <p:spPr>
          <a:xfrm>
            <a:off x="3483864" y="4261104"/>
            <a:ext cx="292608" cy="109728"/>
          </a:xfrm>
          <a:prstGeom prst="downArrow">
            <a:avLst>
              <a:gd fmla="val 50000" name="adj1"/>
              <a:gd fmla="val 50000" name="adj2"/>
            </a:avLst>
          </a:prstGeom>
          <a:solidFill>
            <a:srgbClr val="A6A6A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78" name="Google Shape;178;p28"/>
          <p:cNvSpPr/>
          <p:nvPr/>
        </p:nvSpPr>
        <p:spPr>
          <a:xfrm>
            <a:off x="8421624" y="4261104"/>
            <a:ext cx="292608" cy="109728"/>
          </a:xfrm>
          <a:prstGeom prst="downArrow">
            <a:avLst>
              <a:gd fmla="val 50000" name="adj1"/>
              <a:gd fmla="val 50000" name="adj2"/>
            </a:avLst>
          </a:prstGeom>
          <a:solidFill>
            <a:srgbClr val="A6A6A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79" name="Google Shape;179;p28"/>
          <p:cNvSpPr/>
          <p:nvPr/>
        </p:nvSpPr>
        <p:spPr>
          <a:xfrm>
            <a:off x="1527048" y="4389120"/>
            <a:ext cx="4206240" cy="548640"/>
          </a:xfrm>
          <a:prstGeom prst="roundRect">
            <a:avLst>
              <a:gd fmla="val 10000" name="adj"/>
            </a:avLst>
          </a:prstGeom>
          <a:solidFill>
            <a:srgbClr val="DEEAF0"/>
          </a:solidFill>
          <a:ln cap="flat" cmpd="sng" w="19050">
            <a:solidFill>
              <a:srgbClr val="3F6B7D"/>
            </a:solidFill>
            <a:prstDash val="solid"/>
            <a:round/>
            <a:headEnd len="sm" w="sm" type="none"/>
            <a:tailEnd len="sm" w="sm" type="none"/>
          </a:ln>
        </p:spPr>
        <p:txBody>
          <a:bodyPr anchorCtr="0" anchor="ctr" bIns="27425" lIns="45700" spcFirstLastPara="1" rIns="45700" wrap="square" tIns="27425">
            <a:normAutofit/>
          </a:bodyPr>
          <a:lstStyle/>
          <a:p>
            <a:pPr indent="0" lvl="0" marL="0" marR="0" rtl="0" algn="ctr">
              <a:lnSpc>
                <a:spcPct val="95000"/>
              </a:lnSpc>
              <a:spcBef>
                <a:spcPts val="0"/>
              </a:spcBef>
              <a:spcAft>
                <a:spcPts val="0"/>
              </a:spcAft>
              <a:buClr>
                <a:srgbClr val="000000"/>
              </a:buClr>
              <a:buSzPts val="1250"/>
              <a:buFont typeface="Arial"/>
              <a:buNone/>
            </a:pPr>
            <a:r>
              <a:rPr b="1" i="0" lang="en-US" sz="1250" u="none" cap="none" strike="noStrike">
                <a:solidFill>
                  <a:srgbClr val="1F1F1F"/>
                </a:solidFill>
                <a:latin typeface="Arial"/>
                <a:ea typeface="Arial"/>
                <a:cs typeface="Arial"/>
                <a:sym typeface="Arial"/>
              </a:rPr>
              <a:t>NHÓM CHỨNG (n = 40 răng)</a:t>
            </a:r>
            <a:endParaRPr/>
          </a:p>
          <a:p>
            <a:pPr indent="0" lvl="0" marL="0" marR="0" rtl="0" algn="ctr">
              <a:lnSpc>
                <a:spcPct val="95000"/>
              </a:lnSpc>
              <a:spcBef>
                <a:spcPts val="0"/>
              </a:spcBef>
              <a:spcAft>
                <a:spcPts val="0"/>
              </a:spcAft>
              <a:buClr>
                <a:srgbClr val="000000"/>
              </a:buClr>
              <a:buSzPts val="1250"/>
              <a:buFont typeface="Arial"/>
              <a:buNone/>
            </a:pPr>
            <a:r>
              <a:rPr b="0" i="0" lang="en-US" sz="1250" u="none" cap="none" strike="noStrike">
                <a:solidFill>
                  <a:srgbClr val="1F1F1F"/>
                </a:solidFill>
                <a:latin typeface="Arial"/>
                <a:ea typeface="Arial"/>
                <a:cs typeface="Arial"/>
                <a:sym typeface="Arial"/>
              </a:rPr>
              <a:t>Phẫu thuật vạt làm sạch đơn thuần</a:t>
            </a:r>
            <a:endParaRPr/>
          </a:p>
        </p:txBody>
      </p:sp>
      <p:sp>
        <p:nvSpPr>
          <p:cNvPr id="180" name="Google Shape;180;p28"/>
          <p:cNvSpPr/>
          <p:nvPr/>
        </p:nvSpPr>
        <p:spPr>
          <a:xfrm>
            <a:off x="6464808" y="4389120"/>
            <a:ext cx="4206240" cy="548640"/>
          </a:xfrm>
          <a:prstGeom prst="roundRect">
            <a:avLst>
              <a:gd fmla="val 10000" name="adj"/>
            </a:avLst>
          </a:prstGeom>
          <a:solidFill>
            <a:srgbClr val="FCE4D6"/>
          </a:solidFill>
          <a:ln cap="flat" cmpd="sng" w="19050">
            <a:solidFill>
              <a:srgbClr val="C00000"/>
            </a:solidFill>
            <a:prstDash val="solid"/>
            <a:round/>
            <a:headEnd len="sm" w="sm" type="none"/>
            <a:tailEnd len="sm" w="sm" type="none"/>
          </a:ln>
        </p:spPr>
        <p:txBody>
          <a:bodyPr anchorCtr="0" anchor="ctr" bIns="27425" lIns="45700" spcFirstLastPara="1" rIns="45700" wrap="square" tIns="27425">
            <a:normAutofit/>
          </a:bodyPr>
          <a:lstStyle/>
          <a:p>
            <a:pPr indent="0" lvl="0" marL="0" marR="0" rtl="0" algn="ctr">
              <a:lnSpc>
                <a:spcPct val="95000"/>
              </a:lnSpc>
              <a:spcBef>
                <a:spcPts val="0"/>
              </a:spcBef>
              <a:spcAft>
                <a:spcPts val="0"/>
              </a:spcAft>
              <a:buClr>
                <a:srgbClr val="000000"/>
              </a:buClr>
              <a:buSzPts val="1250"/>
              <a:buFont typeface="Arial"/>
              <a:buNone/>
            </a:pPr>
            <a:r>
              <a:rPr b="1" i="0" lang="en-US" sz="1250" u="none" cap="none" strike="noStrike">
                <a:solidFill>
                  <a:srgbClr val="1F1F1F"/>
                </a:solidFill>
                <a:latin typeface="Arial"/>
                <a:ea typeface="Arial"/>
                <a:cs typeface="Arial"/>
                <a:sym typeface="Arial"/>
              </a:rPr>
              <a:t>NHÓM CAN THIỆP (n = 40 răng)</a:t>
            </a:r>
            <a:endParaRPr/>
          </a:p>
          <a:p>
            <a:pPr indent="0" lvl="0" marL="0" marR="0" rtl="0" algn="ctr">
              <a:lnSpc>
                <a:spcPct val="95000"/>
              </a:lnSpc>
              <a:spcBef>
                <a:spcPts val="0"/>
              </a:spcBef>
              <a:spcAft>
                <a:spcPts val="0"/>
              </a:spcAft>
              <a:buClr>
                <a:srgbClr val="000000"/>
              </a:buClr>
              <a:buSzPts val="1250"/>
              <a:buFont typeface="Arial"/>
              <a:buNone/>
            </a:pPr>
            <a:r>
              <a:rPr b="0" i="0" lang="en-US" sz="1250" u="none" cap="none" strike="noStrike">
                <a:solidFill>
                  <a:srgbClr val="1F1F1F"/>
                </a:solidFill>
                <a:latin typeface="Arial"/>
                <a:ea typeface="Arial"/>
                <a:cs typeface="Arial"/>
                <a:sym typeface="Arial"/>
              </a:rPr>
              <a:t>Vạt làm sạch + Emdogain</a:t>
            </a:r>
            <a:endParaRPr/>
          </a:p>
        </p:txBody>
      </p:sp>
      <p:sp>
        <p:nvSpPr>
          <p:cNvPr id="181" name="Google Shape;181;p28"/>
          <p:cNvSpPr/>
          <p:nvPr/>
        </p:nvSpPr>
        <p:spPr>
          <a:xfrm>
            <a:off x="3483864" y="4956048"/>
            <a:ext cx="292608" cy="109728"/>
          </a:xfrm>
          <a:prstGeom prst="downArrow">
            <a:avLst>
              <a:gd fmla="val 50000" name="adj1"/>
              <a:gd fmla="val 50000" name="adj2"/>
            </a:avLst>
          </a:prstGeom>
          <a:solidFill>
            <a:srgbClr val="A6A6A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82" name="Google Shape;182;p28"/>
          <p:cNvSpPr/>
          <p:nvPr/>
        </p:nvSpPr>
        <p:spPr>
          <a:xfrm>
            <a:off x="8421624" y="4956048"/>
            <a:ext cx="292608" cy="109728"/>
          </a:xfrm>
          <a:prstGeom prst="downArrow">
            <a:avLst>
              <a:gd fmla="val 50000" name="adj1"/>
              <a:gd fmla="val 50000" name="adj2"/>
            </a:avLst>
          </a:prstGeom>
          <a:solidFill>
            <a:srgbClr val="A6A6A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83" name="Google Shape;183;p28"/>
          <p:cNvSpPr/>
          <p:nvPr/>
        </p:nvSpPr>
        <p:spPr>
          <a:xfrm>
            <a:off x="1527048" y="5084064"/>
            <a:ext cx="9144000" cy="420624"/>
          </a:xfrm>
          <a:prstGeom prst="roundRect">
            <a:avLst>
              <a:gd fmla="val 10000" name="adj"/>
            </a:avLst>
          </a:prstGeom>
          <a:solidFill>
            <a:srgbClr val="DEEAF0"/>
          </a:solidFill>
          <a:ln cap="flat" cmpd="sng" w="19050">
            <a:solidFill>
              <a:srgbClr val="3F6B7D"/>
            </a:solidFill>
            <a:prstDash val="solid"/>
            <a:round/>
            <a:headEnd len="sm" w="sm" type="none"/>
            <a:tailEnd len="sm" w="sm" type="none"/>
          </a:ln>
        </p:spPr>
        <p:txBody>
          <a:bodyPr anchorCtr="0" anchor="ctr" bIns="27425" lIns="45700" spcFirstLastPara="1" rIns="45700" wrap="square" tIns="27425">
            <a:normAutofit/>
          </a:bodyPr>
          <a:lstStyle/>
          <a:p>
            <a:pPr indent="0" lvl="0" marL="0" marR="0" rtl="0" algn="ctr">
              <a:lnSpc>
                <a:spcPct val="95000"/>
              </a:lnSpc>
              <a:spcBef>
                <a:spcPts val="0"/>
              </a:spcBef>
              <a:spcAft>
                <a:spcPts val="0"/>
              </a:spcAft>
              <a:buClr>
                <a:srgbClr val="000000"/>
              </a:buClr>
              <a:buSzPts val="1250"/>
              <a:buFont typeface="Arial"/>
              <a:buNone/>
            </a:pPr>
            <a:r>
              <a:rPr b="0" i="0" lang="en-US" sz="1250" u="none" cap="none" strike="noStrike">
                <a:solidFill>
                  <a:srgbClr val="1F1F1F"/>
                </a:solidFill>
                <a:latin typeface="Arial"/>
                <a:ea typeface="Arial"/>
                <a:cs typeface="Arial"/>
                <a:sym typeface="Arial"/>
              </a:rPr>
              <a:t>Theo dõi và thu thập số liệu: ngay sau mổ - 7 ngày - 1 tháng - 3 tháng - 6 tháng</a:t>
            </a:r>
            <a:endParaRPr/>
          </a:p>
        </p:txBody>
      </p:sp>
      <p:sp>
        <p:nvSpPr>
          <p:cNvPr id="184" name="Google Shape;184;p28"/>
          <p:cNvSpPr/>
          <p:nvPr/>
        </p:nvSpPr>
        <p:spPr>
          <a:xfrm>
            <a:off x="5948172" y="5522976"/>
            <a:ext cx="292608" cy="109728"/>
          </a:xfrm>
          <a:prstGeom prst="downArrow">
            <a:avLst>
              <a:gd fmla="val 50000" name="adj1"/>
              <a:gd fmla="val 50000" name="adj2"/>
            </a:avLst>
          </a:prstGeom>
          <a:solidFill>
            <a:srgbClr val="A6A6A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85" name="Google Shape;185;p28"/>
          <p:cNvSpPr/>
          <p:nvPr/>
        </p:nvSpPr>
        <p:spPr>
          <a:xfrm>
            <a:off x="1527048" y="5650992"/>
            <a:ext cx="9144000" cy="384048"/>
          </a:xfrm>
          <a:prstGeom prst="roundRect">
            <a:avLst>
              <a:gd fmla="val 10000" name="adj"/>
            </a:avLst>
          </a:prstGeom>
          <a:solidFill>
            <a:srgbClr val="FFFFFF"/>
          </a:solidFill>
          <a:ln cap="flat" cmpd="sng" w="19050">
            <a:solidFill>
              <a:srgbClr val="C00000"/>
            </a:solidFill>
            <a:prstDash val="solid"/>
            <a:round/>
            <a:headEnd len="sm" w="sm" type="none"/>
            <a:tailEnd len="sm" w="sm" type="none"/>
          </a:ln>
        </p:spPr>
        <p:txBody>
          <a:bodyPr anchorCtr="0" anchor="ctr" bIns="27425" lIns="45700" spcFirstLastPara="1" rIns="45700" wrap="square" tIns="27425">
            <a:normAutofit/>
          </a:bodyPr>
          <a:lstStyle/>
          <a:p>
            <a:pPr indent="0" lvl="0" marL="0" marR="0" rtl="0" algn="ctr">
              <a:lnSpc>
                <a:spcPct val="95000"/>
              </a:lnSpc>
              <a:spcBef>
                <a:spcPts val="0"/>
              </a:spcBef>
              <a:spcAft>
                <a:spcPts val="0"/>
              </a:spcAft>
              <a:buClr>
                <a:srgbClr val="000000"/>
              </a:buClr>
              <a:buSzPts val="1250"/>
              <a:buFont typeface="Arial"/>
              <a:buNone/>
            </a:pPr>
            <a:r>
              <a:rPr b="1" i="0" lang="en-US" sz="1250" u="none" cap="none" strike="noStrike">
                <a:solidFill>
                  <a:srgbClr val="C00000"/>
                </a:solidFill>
                <a:latin typeface="Arial"/>
                <a:ea typeface="Arial"/>
                <a:cs typeface="Arial"/>
                <a:sym typeface="Arial"/>
              </a:rPr>
              <a:t>Phân tích số liệu - so sánh hiệu quả điều trị giữa hai nhóm</a:t>
            </a:r>
            <a:endParaRPr/>
          </a:p>
        </p:txBody>
      </p:sp>
    </p:spTree>
  </p:cSld>
  <p:clrMapOvr>
    <a:masterClrMapping/>
  </p:clrMapOvr>
</p:sld>
</file>

<file path=ppt/theme/theme1.xml><?xml version="1.0" encoding="utf-8"?>
<a:theme xmlns:a="http://schemas.openxmlformats.org/drawingml/2006/main" xmlns:r="http://schemas.openxmlformats.org/officeDocument/2006/relationships" name="DividendVTI">
  <a:themeElements>
    <a:clrScheme name="DividendVTI">
      <a:dk1>
        <a:srgbClr val="000000"/>
      </a:dk1>
      <a:lt1>
        <a:srgbClr val="FFFFFF"/>
      </a:lt1>
      <a:dk2>
        <a:srgbClr val="3D3D3D"/>
      </a:dk2>
      <a:lt2>
        <a:srgbClr val="EBEBEB"/>
      </a:lt2>
      <a:accent1>
        <a:srgbClr val="ED8428"/>
      </a:accent1>
      <a:accent2>
        <a:srgbClr val="E6C46D"/>
      </a:accent2>
      <a:accent3>
        <a:srgbClr val="537685"/>
      </a:accent3>
      <a:accent4>
        <a:srgbClr val="969FA7"/>
      </a:accent4>
      <a:accent5>
        <a:srgbClr val="A9C37C"/>
      </a:accent5>
      <a:accent6>
        <a:srgbClr val="5A8071"/>
      </a:accent6>
      <a:hlink>
        <a:srgbClr val="828282"/>
      </a:hlink>
      <a:folHlink>
        <a:srgbClr val="A5A5A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2025-03-25T05:08:18Z</dcterms:created>
  <dc:creator>Nguyen Quoc Thang</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