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Lst>
  <p:sldSz cy="6858000" cx="12192000"/>
  <p:notesSz cx="9929800" cy="6797675"/>
  <p:embeddedFontLst>
    <p:embeddedFont>
      <p:font typeface="Gill Sans"/>
      <p:regular r:id="rId23"/>
      <p:bold r:id="rId2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3840">
          <p15:clr>
            <a:srgbClr val="000000"/>
          </p15:clr>
        </p15:guide>
      </p15:sldGuideLst>
    </p:ext>
    <p:ext uri="GoogleSlidesCustomDataVersion2">
      <go:slidesCustomData xmlns:go="http://customooxmlschemas.google.com/" r:id="rId25" roundtripDataSignature="AMtx7mg8sNe/gZHtcWHgdjcLwoK/4pU4S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font" Target="fonts/GillSans-bold.fntdata"/><Relationship Id="rId23" Type="http://schemas.openxmlformats.org/officeDocument/2006/relationships/font" Target="fonts/GillSans-regular.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5" Type="http://customschemas.google.com/relationships/presentationmetadata" Target="meta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1"/>
            <a:ext cx="4302919" cy="341064"/>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5624596" y="1"/>
            <a:ext cx="4302919" cy="341064"/>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2925763" y="849313"/>
            <a:ext cx="4078287" cy="229393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992982" y="3271381"/>
            <a:ext cx="7943850" cy="267658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6456612"/>
            <a:ext cx="4302919" cy="341063"/>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5624596" y="6456612"/>
            <a:ext cx="4302919" cy="341063"/>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p1:notes"/>
          <p:cNvSpPr/>
          <p:nvPr>
            <p:ph idx="2" type="sldImg"/>
          </p:nvPr>
        </p:nvSpPr>
        <p:spPr>
          <a:xfrm>
            <a:off x="2925763" y="849313"/>
            <a:ext cx="4078287" cy="229393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0" name="Google Shape;110;p1:notes"/>
          <p:cNvSpPr txBox="1"/>
          <p:nvPr>
            <p:ph idx="1" type="body"/>
          </p:nvPr>
        </p:nvSpPr>
        <p:spPr>
          <a:xfrm>
            <a:off x="992982" y="3271381"/>
            <a:ext cx="7943850" cy="2676585"/>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1" name="Google Shape;111;p1:notes"/>
          <p:cNvSpPr txBox="1"/>
          <p:nvPr>
            <p:ph idx="12" type="sldNum"/>
          </p:nvPr>
        </p:nvSpPr>
        <p:spPr>
          <a:xfrm>
            <a:off x="5624596" y="6456612"/>
            <a:ext cx="4302919" cy="341063"/>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p27:notes"/>
          <p:cNvSpPr txBox="1"/>
          <p:nvPr>
            <p:ph idx="1" type="body"/>
          </p:nvPr>
        </p:nvSpPr>
        <p:spPr>
          <a:xfrm>
            <a:off x="992982" y="3271381"/>
            <a:ext cx="7943850" cy="267658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8" name="Google Shape;168;p27:notes"/>
          <p:cNvSpPr/>
          <p:nvPr>
            <p:ph idx="2" type="sldImg"/>
          </p:nvPr>
        </p:nvSpPr>
        <p:spPr>
          <a:xfrm>
            <a:off x="2925763" y="849313"/>
            <a:ext cx="4078287" cy="229393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p28:notes"/>
          <p:cNvSpPr txBox="1"/>
          <p:nvPr>
            <p:ph idx="1" type="body"/>
          </p:nvPr>
        </p:nvSpPr>
        <p:spPr>
          <a:xfrm>
            <a:off x="992982" y="3271381"/>
            <a:ext cx="7943850" cy="267658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5" name="Google Shape;175;p28:notes"/>
          <p:cNvSpPr/>
          <p:nvPr>
            <p:ph idx="2" type="sldImg"/>
          </p:nvPr>
        </p:nvSpPr>
        <p:spPr>
          <a:xfrm>
            <a:off x="2925763" y="849313"/>
            <a:ext cx="4078287" cy="229393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p6:notes"/>
          <p:cNvSpPr txBox="1"/>
          <p:nvPr>
            <p:ph idx="1" type="body"/>
          </p:nvPr>
        </p:nvSpPr>
        <p:spPr>
          <a:xfrm>
            <a:off x="992982" y="3271381"/>
            <a:ext cx="7943850" cy="2676585"/>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81" name="Google Shape;181;p6:notes"/>
          <p:cNvSpPr/>
          <p:nvPr>
            <p:ph idx="2" type="sldImg"/>
          </p:nvPr>
        </p:nvSpPr>
        <p:spPr>
          <a:xfrm>
            <a:off x="2925763" y="849313"/>
            <a:ext cx="4078287" cy="229393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p29:notes"/>
          <p:cNvSpPr txBox="1"/>
          <p:nvPr>
            <p:ph idx="1" type="body"/>
          </p:nvPr>
        </p:nvSpPr>
        <p:spPr>
          <a:xfrm>
            <a:off x="992982" y="3271381"/>
            <a:ext cx="7943850" cy="267658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8" name="Google Shape;188;p29:notes"/>
          <p:cNvSpPr/>
          <p:nvPr>
            <p:ph idx="2" type="sldImg"/>
          </p:nvPr>
        </p:nvSpPr>
        <p:spPr>
          <a:xfrm>
            <a:off x="2925763" y="849313"/>
            <a:ext cx="4078287" cy="229393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p30:notes"/>
          <p:cNvSpPr txBox="1"/>
          <p:nvPr>
            <p:ph idx="1" type="body"/>
          </p:nvPr>
        </p:nvSpPr>
        <p:spPr>
          <a:xfrm>
            <a:off x="992982" y="3271381"/>
            <a:ext cx="7943850" cy="267658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4" name="Google Shape;194;p30:notes"/>
          <p:cNvSpPr/>
          <p:nvPr>
            <p:ph idx="2" type="sldImg"/>
          </p:nvPr>
        </p:nvSpPr>
        <p:spPr>
          <a:xfrm>
            <a:off x="2925763" y="849313"/>
            <a:ext cx="4078287" cy="229393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p31:notes"/>
          <p:cNvSpPr txBox="1"/>
          <p:nvPr>
            <p:ph idx="1" type="body"/>
          </p:nvPr>
        </p:nvSpPr>
        <p:spPr>
          <a:xfrm>
            <a:off x="992982" y="3271381"/>
            <a:ext cx="7943850" cy="267658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0" name="Google Shape;200;p31:notes"/>
          <p:cNvSpPr/>
          <p:nvPr>
            <p:ph idx="2" type="sldImg"/>
          </p:nvPr>
        </p:nvSpPr>
        <p:spPr>
          <a:xfrm>
            <a:off x="2925763" y="849313"/>
            <a:ext cx="4078287" cy="229393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p32:notes"/>
          <p:cNvSpPr txBox="1"/>
          <p:nvPr>
            <p:ph idx="1" type="body"/>
          </p:nvPr>
        </p:nvSpPr>
        <p:spPr>
          <a:xfrm>
            <a:off x="992982" y="3271381"/>
            <a:ext cx="7943850" cy="267658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8" name="Google Shape;218;p32:notes"/>
          <p:cNvSpPr/>
          <p:nvPr>
            <p:ph idx="2" type="sldImg"/>
          </p:nvPr>
        </p:nvSpPr>
        <p:spPr>
          <a:xfrm>
            <a:off x="2925763" y="849313"/>
            <a:ext cx="4078287" cy="229393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p8:notes"/>
          <p:cNvSpPr/>
          <p:nvPr>
            <p:ph idx="2" type="sldImg"/>
          </p:nvPr>
        </p:nvSpPr>
        <p:spPr>
          <a:xfrm>
            <a:off x="2925763" y="849313"/>
            <a:ext cx="4078287" cy="229393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3" name="Google Shape;223;p8:notes"/>
          <p:cNvSpPr txBox="1"/>
          <p:nvPr>
            <p:ph idx="1" type="body"/>
          </p:nvPr>
        </p:nvSpPr>
        <p:spPr>
          <a:xfrm>
            <a:off x="992982" y="3271381"/>
            <a:ext cx="7943850" cy="2676585"/>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24" name="Google Shape;224;p8:notes"/>
          <p:cNvSpPr txBox="1"/>
          <p:nvPr>
            <p:ph idx="12" type="sldNum"/>
          </p:nvPr>
        </p:nvSpPr>
        <p:spPr>
          <a:xfrm>
            <a:off x="5624596" y="6456612"/>
            <a:ext cx="4302919" cy="341063"/>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p2:notes"/>
          <p:cNvSpPr txBox="1"/>
          <p:nvPr>
            <p:ph idx="1" type="body"/>
          </p:nvPr>
        </p:nvSpPr>
        <p:spPr>
          <a:xfrm>
            <a:off x="992982" y="3271381"/>
            <a:ext cx="7943850" cy="2676585"/>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0" name="Google Shape;120;p2:notes"/>
          <p:cNvSpPr/>
          <p:nvPr>
            <p:ph idx="2" type="sldImg"/>
          </p:nvPr>
        </p:nvSpPr>
        <p:spPr>
          <a:xfrm>
            <a:off x="2925763" y="849313"/>
            <a:ext cx="4078287" cy="229393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p3:notes"/>
          <p:cNvSpPr txBox="1"/>
          <p:nvPr>
            <p:ph idx="1" type="body"/>
          </p:nvPr>
        </p:nvSpPr>
        <p:spPr>
          <a:xfrm>
            <a:off x="992982" y="3271381"/>
            <a:ext cx="7943850" cy="2676585"/>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6" name="Google Shape;126;p3:notes"/>
          <p:cNvSpPr/>
          <p:nvPr>
            <p:ph idx="2" type="sldImg"/>
          </p:nvPr>
        </p:nvSpPr>
        <p:spPr>
          <a:xfrm>
            <a:off x="2925763" y="849313"/>
            <a:ext cx="4078287" cy="229393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p4:notes"/>
          <p:cNvSpPr txBox="1"/>
          <p:nvPr>
            <p:ph idx="1" type="body"/>
          </p:nvPr>
        </p:nvSpPr>
        <p:spPr>
          <a:xfrm>
            <a:off x="992982" y="3271381"/>
            <a:ext cx="7943850" cy="2676585"/>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2" name="Google Shape;132;p4:notes"/>
          <p:cNvSpPr/>
          <p:nvPr>
            <p:ph idx="2" type="sldImg"/>
          </p:nvPr>
        </p:nvSpPr>
        <p:spPr>
          <a:xfrm>
            <a:off x="2925763" y="849313"/>
            <a:ext cx="4078287" cy="229393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p23:notes"/>
          <p:cNvSpPr txBox="1"/>
          <p:nvPr>
            <p:ph idx="1" type="body"/>
          </p:nvPr>
        </p:nvSpPr>
        <p:spPr>
          <a:xfrm>
            <a:off x="992982" y="3271381"/>
            <a:ext cx="7943850" cy="267658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8" name="Google Shape;138;p23:notes"/>
          <p:cNvSpPr/>
          <p:nvPr>
            <p:ph idx="2" type="sldImg"/>
          </p:nvPr>
        </p:nvSpPr>
        <p:spPr>
          <a:xfrm>
            <a:off x="2925763" y="849313"/>
            <a:ext cx="4078287" cy="229393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p5:notes"/>
          <p:cNvSpPr txBox="1"/>
          <p:nvPr>
            <p:ph idx="1" type="body"/>
          </p:nvPr>
        </p:nvSpPr>
        <p:spPr>
          <a:xfrm>
            <a:off x="992982" y="3271381"/>
            <a:ext cx="7943850" cy="2676585"/>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4" name="Google Shape;144;p5:notes"/>
          <p:cNvSpPr/>
          <p:nvPr>
            <p:ph idx="2" type="sldImg"/>
          </p:nvPr>
        </p:nvSpPr>
        <p:spPr>
          <a:xfrm>
            <a:off x="2925763" y="849313"/>
            <a:ext cx="4078287" cy="229393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p24:notes"/>
          <p:cNvSpPr txBox="1"/>
          <p:nvPr>
            <p:ph idx="1" type="body"/>
          </p:nvPr>
        </p:nvSpPr>
        <p:spPr>
          <a:xfrm>
            <a:off x="992982" y="3271381"/>
            <a:ext cx="7943850" cy="267658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0" name="Google Shape;150;p24:notes"/>
          <p:cNvSpPr/>
          <p:nvPr>
            <p:ph idx="2" type="sldImg"/>
          </p:nvPr>
        </p:nvSpPr>
        <p:spPr>
          <a:xfrm>
            <a:off x="2925763" y="849313"/>
            <a:ext cx="4078287" cy="229393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p25:notes"/>
          <p:cNvSpPr txBox="1"/>
          <p:nvPr>
            <p:ph idx="1" type="body"/>
          </p:nvPr>
        </p:nvSpPr>
        <p:spPr>
          <a:xfrm>
            <a:off x="992982" y="3271381"/>
            <a:ext cx="7943850" cy="267658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6" name="Google Shape;156;p25:notes"/>
          <p:cNvSpPr/>
          <p:nvPr>
            <p:ph idx="2" type="sldImg"/>
          </p:nvPr>
        </p:nvSpPr>
        <p:spPr>
          <a:xfrm>
            <a:off x="2925763" y="849313"/>
            <a:ext cx="4078287" cy="229393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p26:notes"/>
          <p:cNvSpPr txBox="1"/>
          <p:nvPr>
            <p:ph idx="1" type="body"/>
          </p:nvPr>
        </p:nvSpPr>
        <p:spPr>
          <a:xfrm>
            <a:off x="992982" y="3271381"/>
            <a:ext cx="7943850" cy="267658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2" name="Google Shape;162;p26:notes"/>
          <p:cNvSpPr/>
          <p:nvPr>
            <p:ph idx="2" type="sldImg"/>
          </p:nvPr>
        </p:nvSpPr>
        <p:spPr>
          <a:xfrm>
            <a:off x="2925763" y="849313"/>
            <a:ext cx="4078287" cy="229393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p:cSld name="Title">
    <p:spTree>
      <p:nvGrpSpPr>
        <p:cNvPr id="22" name="Shape 22"/>
        <p:cNvGrpSpPr/>
        <p:nvPr/>
      </p:nvGrpSpPr>
      <p:grpSpPr>
        <a:xfrm>
          <a:off x="0" y="0"/>
          <a:ext cx="0" cy="0"/>
          <a:chOff x="0" y="0"/>
          <a:chExt cx="0" cy="0"/>
        </a:xfrm>
      </p:grpSpPr>
      <p:sp>
        <p:nvSpPr>
          <p:cNvPr id="23" name="Google Shape;23;p10"/>
          <p:cNvSpPr txBox="1"/>
          <p:nvPr>
            <p:ph type="ctrTitle"/>
          </p:nvPr>
        </p:nvSpPr>
        <p:spPr>
          <a:xfrm>
            <a:off x="457200" y="1070901"/>
            <a:ext cx="11265407" cy="1499616"/>
          </a:xfrm>
          <a:prstGeom prst="rect">
            <a:avLst/>
          </a:prstGeom>
          <a:noFill/>
          <a:ln>
            <a:noFill/>
          </a:ln>
        </p:spPr>
        <p:txBody>
          <a:bodyPr anchorCtr="0" anchor="b" bIns="45700" lIns="91425" spcFirstLastPara="1" rIns="91425" wrap="square" tIns="45700">
            <a:noAutofit/>
          </a:bodyPr>
          <a:lstStyle>
            <a:lvl1pPr lvl="0" algn="l">
              <a:lnSpc>
                <a:spcPct val="100000"/>
              </a:lnSpc>
              <a:spcBef>
                <a:spcPts val="0"/>
              </a:spcBef>
              <a:spcAft>
                <a:spcPts val="0"/>
              </a:spcAft>
              <a:buClr>
                <a:srgbClr val="3F3F3F"/>
              </a:buClr>
              <a:buSzPts val="2800"/>
              <a:buFont typeface="Gill Sans"/>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 name="Google Shape;24;p10"/>
          <p:cNvSpPr/>
          <p:nvPr>
            <p:ph idx="2" type="pic"/>
          </p:nvPr>
        </p:nvSpPr>
        <p:spPr>
          <a:xfrm>
            <a:off x="448055" y="3103684"/>
            <a:ext cx="11274551" cy="3287971"/>
          </a:xfrm>
          <a:prstGeom prst="rect">
            <a:avLst/>
          </a:prstGeom>
          <a:solidFill>
            <a:schemeClr val="accent2"/>
          </a:solidFill>
          <a:ln>
            <a:noFill/>
          </a:ln>
        </p:spPr>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77" name="Shape 77"/>
        <p:cNvGrpSpPr/>
        <p:nvPr/>
      </p:nvGrpSpPr>
      <p:grpSpPr>
        <a:xfrm>
          <a:off x="0" y="0"/>
          <a:ext cx="0" cy="0"/>
          <a:chOff x="0" y="0"/>
          <a:chExt cx="0" cy="0"/>
        </a:xfrm>
      </p:grpSpPr>
      <p:sp>
        <p:nvSpPr>
          <p:cNvPr id="78" name="Google Shape;78;p19"/>
          <p:cNvSpPr/>
          <p:nvPr/>
        </p:nvSpPr>
        <p:spPr>
          <a:xfrm>
            <a:off x="447817" y="601200"/>
            <a:ext cx="3682723" cy="5815475"/>
          </a:xfrm>
          <a:prstGeom prst="rect">
            <a:avLst/>
          </a:prstGeom>
          <a:solidFill>
            <a:srgbClr val="46535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9" name="Google Shape;79;p19"/>
          <p:cNvSpPr txBox="1"/>
          <p:nvPr>
            <p:ph type="title"/>
          </p:nvPr>
        </p:nvSpPr>
        <p:spPr>
          <a:xfrm>
            <a:off x="767857" y="933450"/>
            <a:ext cx="3031852" cy="1722419"/>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rgbClr val="FFFFFF"/>
              </a:buClr>
              <a:buSzPts val="2400"/>
              <a:buFont typeface="Gill Sans"/>
              <a:buNone/>
              <a:defRPr b="0" sz="2400">
                <a:solidFill>
                  <a:srgbClr val="FFFFF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0" name="Google Shape;80;p19"/>
          <p:cNvSpPr txBox="1"/>
          <p:nvPr>
            <p:ph idx="1" type="body"/>
          </p:nvPr>
        </p:nvSpPr>
        <p:spPr>
          <a:xfrm>
            <a:off x="4900928" y="1179829"/>
            <a:ext cx="6650991" cy="4658216"/>
          </a:xfrm>
          <a:prstGeom prst="rect">
            <a:avLst/>
          </a:prstGeom>
          <a:noFill/>
          <a:ln>
            <a:noFill/>
          </a:ln>
        </p:spPr>
        <p:txBody>
          <a:bodyPr anchorCtr="0" anchor="ctr" bIns="45700" lIns="91425" spcFirstLastPara="1" rIns="91425" wrap="square" tIns="45700">
            <a:normAutofit/>
          </a:bodyPr>
          <a:lstStyle>
            <a:lvl1pPr indent="-345440" lvl="0" marL="457200" algn="l">
              <a:lnSpc>
                <a:spcPct val="100000"/>
              </a:lnSpc>
              <a:spcBef>
                <a:spcPts val="400"/>
              </a:spcBef>
              <a:spcAft>
                <a:spcPts val="0"/>
              </a:spcAft>
              <a:buSzPts val="1840"/>
              <a:buChar char="◼"/>
              <a:defRPr sz="2000">
                <a:solidFill>
                  <a:schemeClr val="dk2"/>
                </a:solidFill>
              </a:defRPr>
            </a:lvl1pPr>
            <a:lvl2pPr indent="-333756" lvl="1" marL="914400" algn="l">
              <a:lnSpc>
                <a:spcPct val="100000"/>
              </a:lnSpc>
              <a:spcBef>
                <a:spcPts val="600"/>
              </a:spcBef>
              <a:spcAft>
                <a:spcPts val="0"/>
              </a:spcAft>
              <a:buSzPts val="1656"/>
              <a:buChar char="◼"/>
              <a:defRPr sz="1800">
                <a:solidFill>
                  <a:schemeClr val="dk2"/>
                </a:solidFill>
              </a:defRPr>
            </a:lvl2pPr>
            <a:lvl3pPr indent="-322072" lvl="2" marL="1371600" algn="l">
              <a:lnSpc>
                <a:spcPct val="100000"/>
              </a:lnSpc>
              <a:spcBef>
                <a:spcPts val="600"/>
              </a:spcBef>
              <a:spcAft>
                <a:spcPts val="0"/>
              </a:spcAft>
              <a:buSzPts val="1472"/>
              <a:buChar char="◼"/>
              <a:defRPr sz="1600">
                <a:solidFill>
                  <a:schemeClr val="dk2"/>
                </a:solidFill>
              </a:defRPr>
            </a:lvl3pPr>
            <a:lvl4pPr indent="-310388" lvl="3" marL="1828800" algn="l">
              <a:lnSpc>
                <a:spcPct val="100000"/>
              </a:lnSpc>
              <a:spcBef>
                <a:spcPts val="600"/>
              </a:spcBef>
              <a:spcAft>
                <a:spcPts val="0"/>
              </a:spcAft>
              <a:buSzPts val="1288"/>
              <a:buChar char="◼"/>
              <a:defRPr sz="1400">
                <a:solidFill>
                  <a:schemeClr val="dk2"/>
                </a:solidFill>
              </a:defRPr>
            </a:lvl4pPr>
            <a:lvl5pPr indent="-310388" lvl="4" marL="2286000" algn="l">
              <a:lnSpc>
                <a:spcPct val="100000"/>
              </a:lnSpc>
              <a:spcBef>
                <a:spcPts val="600"/>
              </a:spcBef>
              <a:spcAft>
                <a:spcPts val="0"/>
              </a:spcAft>
              <a:buSzPts val="1288"/>
              <a:buChar char="◼"/>
              <a:defRPr sz="1400">
                <a:solidFill>
                  <a:schemeClr val="dk2"/>
                </a:solidFill>
              </a:defRPr>
            </a:lvl5pPr>
            <a:lvl6pPr indent="-310388" lvl="5" marL="2743200" algn="l">
              <a:lnSpc>
                <a:spcPct val="100000"/>
              </a:lnSpc>
              <a:spcBef>
                <a:spcPts val="600"/>
              </a:spcBef>
              <a:spcAft>
                <a:spcPts val="0"/>
              </a:spcAft>
              <a:buSzPts val="1288"/>
              <a:buChar char="◼"/>
              <a:defRPr sz="1400">
                <a:solidFill>
                  <a:schemeClr val="dk2"/>
                </a:solidFill>
              </a:defRPr>
            </a:lvl6pPr>
            <a:lvl7pPr indent="-310388" lvl="6" marL="3200400" algn="l">
              <a:lnSpc>
                <a:spcPct val="100000"/>
              </a:lnSpc>
              <a:spcBef>
                <a:spcPts val="600"/>
              </a:spcBef>
              <a:spcAft>
                <a:spcPts val="0"/>
              </a:spcAft>
              <a:buSzPts val="1288"/>
              <a:buChar char="◼"/>
              <a:defRPr sz="1400">
                <a:solidFill>
                  <a:schemeClr val="dk2"/>
                </a:solidFill>
              </a:defRPr>
            </a:lvl7pPr>
            <a:lvl8pPr indent="-310388" lvl="7" marL="3657600" algn="l">
              <a:lnSpc>
                <a:spcPct val="100000"/>
              </a:lnSpc>
              <a:spcBef>
                <a:spcPts val="600"/>
              </a:spcBef>
              <a:spcAft>
                <a:spcPts val="0"/>
              </a:spcAft>
              <a:buSzPts val="1288"/>
              <a:buChar char="◼"/>
              <a:defRPr sz="1400">
                <a:solidFill>
                  <a:schemeClr val="dk2"/>
                </a:solidFill>
              </a:defRPr>
            </a:lvl8pPr>
            <a:lvl9pPr indent="-310388" lvl="8" marL="4114800" algn="l">
              <a:lnSpc>
                <a:spcPct val="100000"/>
              </a:lnSpc>
              <a:spcBef>
                <a:spcPts val="600"/>
              </a:spcBef>
              <a:spcAft>
                <a:spcPts val="600"/>
              </a:spcAft>
              <a:buSzPts val="1288"/>
              <a:buChar char="◼"/>
              <a:defRPr sz="1400">
                <a:solidFill>
                  <a:schemeClr val="dk2"/>
                </a:solidFill>
              </a:defRPr>
            </a:lvl9pPr>
          </a:lstStyle>
          <a:p/>
        </p:txBody>
      </p:sp>
      <p:sp>
        <p:nvSpPr>
          <p:cNvPr id="81" name="Google Shape;81;p19"/>
          <p:cNvSpPr txBox="1"/>
          <p:nvPr>
            <p:ph idx="2" type="body"/>
          </p:nvPr>
        </p:nvSpPr>
        <p:spPr>
          <a:xfrm>
            <a:off x="767857" y="2836654"/>
            <a:ext cx="3031852" cy="3001392"/>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320"/>
              </a:spcBef>
              <a:spcAft>
                <a:spcPts val="0"/>
              </a:spcAft>
              <a:buSzPts val="1472"/>
              <a:buNone/>
              <a:defRPr sz="1600">
                <a:solidFill>
                  <a:srgbClr val="FFFFFF"/>
                </a:solidFill>
              </a:defRPr>
            </a:lvl1pPr>
            <a:lvl2pPr indent="-228600" lvl="1" marL="914400" algn="l">
              <a:lnSpc>
                <a:spcPct val="100000"/>
              </a:lnSpc>
              <a:spcBef>
                <a:spcPts val="600"/>
              </a:spcBef>
              <a:spcAft>
                <a:spcPts val="0"/>
              </a:spcAft>
              <a:buSzPts val="1012"/>
              <a:buNone/>
              <a:defRPr sz="1100"/>
            </a:lvl2pPr>
            <a:lvl3pPr indent="-228600" lvl="2" marL="1371600" algn="l">
              <a:lnSpc>
                <a:spcPct val="100000"/>
              </a:lnSpc>
              <a:spcBef>
                <a:spcPts val="600"/>
              </a:spcBef>
              <a:spcAft>
                <a:spcPts val="0"/>
              </a:spcAft>
              <a:buSzPts val="920"/>
              <a:buNone/>
              <a:defRPr sz="1000"/>
            </a:lvl3pPr>
            <a:lvl4pPr indent="-228600" lvl="3" marL="1828800" algn="l">
              <a:lnSpc>
                <a:spcPct val="100000"/>
              </a:lnSpc>
              <a:spcBef>
                <a:spcPts val="600"/>
              </a:spcBef>
              <a:spcAft>
                <a:spcPts val="0"/>
              </a:spcAft>
              <a:buSzPts val="828"/>
              <a:buNone/>
              <a:defRPr sz="900"/>
            </a:lvl4pPr>
            <a:lvl5pPr indent="-228600" lvl="4" marL="2286000" algn="l">
              <a:lnSpc>
                <a:spcPct val="100000"/>
              </a:lnSpc>
              <a:spcBef>
                <a:spcPts val="600"/>
              </a:spcBef>
              <a:spcAft>
                <a:spcPts val="0"/>
              </a:spcAft>
              <a:buSzPts val="828"/>
              <a:buNone/>
              <a:defRPr sz="900"/>
            </a:lvl5pPr>
            <a:lvl6pPr indent="-228600" lvl="5" marL="2743200" algn="l">
              <a:lnSpc>
                <a:spcPct val="100000"/>
              </a:lnSpc>
              <a:spcBef>
                <a:spcPts val="600"/>
              </a:spcBef>
              <a:spcAft>
                <a:spcPts val="0"/>
              </a:spcAft>
              <a:buSzPts val="828"/>
              <a:buNone/>
              <a:defRPr sz="900"/>
            </a:lvl6pPr>
            <a:lvl7pPr indent="-228600" lvl="6" marL="3200400" algn="l">
              <a:lnSpc>
                <a:spcPct val="100000"/>
              </a:lnSpc>
              <a:spcBef>
                <a:spcPts val="600"/>
              </a:spcBef>
              <a:spcAft>
                <a:spcPts val="0"/>
              </a:spcAft>
              <a:buSzPts val="828"/>
              <a:buNone/>
              <a:defRPr sz="900"/>
            </a:lvl7pPr>
            <a:lvl8pPr indent="-228600" lvl="7" marL="3657600" algn="l">
              <a:lnSpc>
                <a:spcPct val="100000"/>
              </a:lnSpc>
              <a:spcBef>
                <a:spcPts val="600"/>
              </a:spcBef>
              <a:spcAft>
                <a:spcPts val="0"/>
              </a:spcAft>
              <a:buSzPts val="828"/>
              <a:buNone/>
              <a:defRPr sz="900"/>
            </a:lvl8pPr>
            <a:lvl9pPr indent="-228600" lvl="8" marL="4114800" algn="l">
              <a:lnSpc>
                <a:spcPct val="100000"/>
              </a:lnSpc>
              <a:spcBef>
                <a:spcPts val="600"/>
              </a:spcBef>
              <a:spcAft>
                <a:spcPts val="600"/>
              </a:spcAft>
              <a:buSzPts val="828"/>
              <a:buNone/>
              <a:defRPr sz="900"/>
            </a:lvl9pPr>
          </a:lstStyle>
          <a:p/>
        </p:txBody>
      </p:sp>
      <p:sp>
        <p:nvSpPr>
          <p:cNvPr id="82" name="Google Shape;82;p19"/>
          <p:cNvSpPr txBox="1"/>
          <p:nvPr>
            <p:ph idx="10" type="dt"/>
          </p:nvPr>
        </p:nvSpPr>
        <p:spPr>
          <a:xfrm>
            <a:off x="7605951" y="6456916"/>
            <a:ext cx="2844799" cy="365125"/>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19"/>
          <p:cNvSpPr txBox="1"/>
          <p:nvPr>
            <p:ph idx="11" type="ftr"/>
          </p:nvPr>
        </p:nvSpPr>
        <p:spPr>
          <a:xfrm>
            <a:off x="581192" y="6452590"/>
            <a:ext cx="691721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4" name="Google Shape;84;p19"/>
          <p:cNvSpPr txBox="1"/>
          <p:nvPr>
            <p:ph idx="12" type="sldNum"/>
          </p:nvPr>
        </p:nvSpPr>
        <p:spPr>
          <a:xfrm>
            <a:off x="10558300" y="6456916"/>
            <a:ext cx="105251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85" name="Shape 85"/>
        <p:cNvGrpSpPr/>
        <p:nvPr/>
      </p:nvGrpSpPr>
      <p:grpSpPr>
        <a:xfrm>
          <a:off x="0" y="0"/>
          <a:ext cx="0" cy="0"/>
          <a:chOff x="0" y="0"/>
          <a:chExt cx="0" cy="0"/>
        </a:xfrm>
      </p:grpSpPr>
      <p:sp>
        <p:nvSpPr>
          <p:cNvPr id="86" name="Google Shape;86;p20"/>
          <p:cNvSpPr txBox="1"/>
          <p:nvPr>
            <p:ph type="title"/>
          </p:nvPr>
        </p:nvSpPr>
        <p:spPr>
          <a:xfrm>
            <a:off x="581193" y="4693389"/>
            <a:ext cx="11029616" cy="566738"/>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rgbClr val="3F3F3F"/>
              </a:buClr>
              <a:buSzPts val="2400"/>
              <a:buFont typeface="Gill Sans"/>
              <a:buNone/>
              <a:defRPr b="0" sz="2400">
                <a:solidFill>
                  <a:srgbClr val="3F3F3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7" name="Google Shape;87;p20"/>
          <p:cNvSpPr/>
          <p:nvPr>
            <p:ph idx="2" type="pic"/>
          </p:nvPr>
        </p:nvSpPr>
        <p:spPr>
          <a:xfrm>
            <a:off x="447817" y="641350"/>
            <a:ext cx="11290859" cy="3651249"/>
          </a:xfrm>
          <a:prstGeom prst="rect">
            <a:avLst/>
          </a:prstGeom>
          <a:noFill/>
          <a:ln>
            <a:noFill/>
          </a:ln>
        </p:spPr>
      </p:sp>
      <p:sp>
        <p:nvSpPr>
          <p:cNvPr id="88" name="Google Shape;88;p20"/>
          <p:cNvSpPr txBox="1"/>
          <p:nvPr>
            <p:ph idx="1" type="body"/>
          </p:nvPr>
        </p:nvSpPr>
        <p:spPr>
          <a:xfrm>
            <a:off x="581192" y="5260127"/>
            <a:ext cx="11029617" cy="998148"/>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320"/>
              </a:spcBef>
              <a:spcAft>
                <a:spcPts val="0"/>
              </a:spcAft>
              <a:buSzPts val="1472"/>
              <a:buNone/>
              <a:defRPr sz="1600"/>
            </a:lvl1pPr>
            <a:lvl2pPr indent="-228600" lvl="1" marL="914400" algn="l">
              <a:lnSpc>
                <a:spcPct val="100000"/>
              </a:lnSpc>
              <a:spcBef>
                <a:spcPts val="600"/>
              </a:spcBef>
              <a:spcAft>
                <a:spcPts val="0"/>
              </a:spcAft>
              <a:buSzPts val="1104"/>
              <a:buNone/>
              <a:defRPr sz="1200"/>
            </a:lvl2pPr>
            <a:lvl3pPr indent="-228600" lvl="2" marL="1371600" algn="l">
              <a:lnSpc>
                <a:spcPct val="100000"/>
              </a:lnSpc>
              <a:spcBef>
                <a:spcPts val="600"/>
              </a:spcBef>
              <a:spcAft>
                <a:spcPts val="0"/>
              </a:spcAft>
              <a:buSzPts val="920"/>
              <a:buNone/>
              <a:defRPr sz="1000"/>
            </a:lvl3pPr>
            <a:lvl4pPr indent="-228600" lvl="3" marL="1828800" algn="l">
              <a:lnSpc>
                <a:spcPct val="100000"/>
              </a:lnSpc>
              <a:spcBef>
                <a:spcPts val="600"/>
              </a:spcBef>
              <a:spcAft>
                <a:spcPts val="0"/>
              </a:spcAft>
              <a:buSzPts val="828"/>
              <a:buNone/>
              <a:defRPr sz="900"/>
            </a:lvl4pPr>
            <a:lvl5pPr indent="-228600" lvl="4" marL="2286000" algn="l">
              <a:lnSpc>
                <a:spcPct val="100000"/>
              </a:lnSpc>
              <a:spcBef>
                <a:spcPts val="600"/>
              </a:spcBef>
              <a:spcAft>
                <a:spcPts val="0"/>
              </a:spcAft>
              <a:buSzPts val="828"/>
              <a:buNone/>
              <a:defRPr sz="900"/>
            </a:lvl5pPr>
            <a:lvl6pPr indent="-228600" lvl="5" marL="2743200" algn="l">
              <a:lnSpc>
                <a:spcPct val="100000"/>
              </a:lnSpc>
              <a:spcBef>
                <a:spcPts val="600"/>
              </a:spcBef>
              <a:spcAft>
                <a:spcPts val="0"/>
              </a:spcAft>
              <a:buSzPts val="828"/>
              <a:buNone/>
              <a:defRPr sz="900"/>
            </a:lvl6pPr>
            <a:lvl7pPr indent="-228600" lvl="6" marL="3200400" algn="l">
              <a:lnSpc>
                <a:spcPct val="100000"/>
              </a:lnSpc>
              <a:spcBef>
                <a:spcPts val="600"/>
              </a:spcBef>
              <a:spcAft>
                <a:spcPts val="0"/>
              </a:spcAft>
              <a:buSzPts val="828"/>
              <a:buNone/>
              <a:defRPr sz="900"/>
            </a:lvl7pPr>
            <a:lvl8pPr indent="-228600" lvl="7" marL="3657600" algn="l">
              <a:lnSpc>
                <a:spcPct val="100000"/>
              </a:lnSpc>
              <a:spcBef>
                <a:spcPts val="600"/>
              </a:spcBef>
              <a:spcAft>
                <a:spcPts val="0"/>
              </a:spcAft>
              <a:buSzPts val="828"/>
              <a:buNone/>
              <a:defRPr sz="900"/>
            </a:lvl8pPr>
            <a:lvl9pPr indent="-228600" lvl="8" marL="4114800" algn="l">
              <a:lnSpc>
                <a:spcPct val="100000"/>
              </a:lnSpc>
              <a:spcBef>
                <a:spcPts val="600"/>
              </a:spcBef>
              <a:spcAft>
                <a:spcPts val="600"/>
              </a:spcAft>
              <a:buSzPts val="828"/>
              <a:buNone/>
              <a:defRPr sz="900"/>
            </a:lvl9pPr>
          </a:lstStyle>
          <a:p/>
        </p:txBody>
      </p:sp>
      <p:sp>
        <p:nvSpPr>
          <p:cNvPr id="89" name="Google Shape;89;p20"/>
          <p:cNvSpPr txBox="1"/>
          <p:nvPr>
            <p:ph idx="10" type="dt"/>
          </p:nvPr>
        </p:nvSpPr>
        <p:spPr>
          <a:xfrm>
            <a:off x="7605951" y="6423914"/>
            <a:ext cx="2844799" cy="365125"/>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0" name="Google Shape;90;p20"/>
          <p:cNvSpPr txBox="1"/>
          <p:nvPr>
            <p:ph idx="11" type="ftr"/>
          </p:nvPr>
        </p:nvSpPr>
        <p:spPr>
          <a:xfrm>
            <a:off x="581192" y="6423914"/>
            <a:ext cx="691721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1" name="Google Shape;91;p20"/>
          <p:cNvSpPr txBox="1"/>
          <p:nvPr>
            <p:ph idx="12" type="sldNum"/>
          </p:nvPr>
        </p:nvSpPr>
        <p:spPr>
          <a:xfrm>
            <a:off x="10558300" y="6423914"/>
            <a:ext cx="105251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92" name="Shape 92"/>
        <p:cNvGrpSpPr/>
        <p:nvPr/>
      </p:nvGrpSpPr>
      <p:grpSpPr>
        <a:xfrm>
          <a:off x="0" y="0"/>
          <a:ext cx="0" cy="0"/>
          <a:chOff x="0" y="0"/>
          <a:chExt cx="0" cy="0"/>
        </a:xfrm>
      </p:grpSpPr>
      <p:sp>
        <p:nvSpPr>
          <p:cNvPr id="93" name="Google Shape;93;p21"/>
          <p:cNvSpPr txBox="1"/>
          <p:nvPr>
            <p:ph type="title"/>
          </p:nvPr>
        </p:nvSpPr>
        <p:spPr>
          <a:xfrm>
            <a:off x="581192" y="702156"/>
            <a:ext cx="11029616" cy="1013800"/>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rgbClr val="3F3F3F"/>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4" name="Google Shape;94;p21"/>
          <p:cNvSpPr txBox="1"/>
          <p:nvPr>
            <p:ph idx="1" type="body"/>
          </p:nvPr>
        </p:nvSpPr>
        <p:spPr>
          <a:xfrm rot="5400000">
            <a:off x="4269977" y="-1352782"/>
            <a:ext cx="3652047" cy="11029616"/>
          </a:xfrm>
          <a:prstGeom prst="rect">
            <a:avLst/>
          </a:prstGeom>
          <a:noFill/>
          <a:ln>
            <a:noFill/>
          </a:ln>
        </p:spPr>
        <p:txBody>
          <a:bodyPr anchorCtr="0" anchor="t" bIns="45700" lIns="91425" spcFirstLastPara="1" rIns="91425" wrap="square" tIns="45700">
            <a:normAutofit/>
          </a:bodyPr>
          <a:lstStyle>
            <a:lvl1pPr indent="-333756" lvl="0" marL="457200" algn="l">
              <a:lnSpc>
                <a:spcPct val="100000"/>
              </a:lnSpc>
              <a:spcBef>
                <a:spcPts val="360"/>
              </a:spcBef>
              <a:spcAft>
                <a:spcPts val="0"/>
              </a:spcAft>
              <a:buSzPts val="1656"/>
              <a:buChar char="◼"/>
              <a:defRPr/>
            </a:lvl1pPr>
            <a:lvl2pPr indent="-322072" lvl="1" marL="914400" algn="l">
              <a:lnSpc>
                <a:spcPct val="100000"/>
              </a:lnSpc>
              <a:spcBef>
                <a:spcPts val="600"/>
              </a:spcBef>
              <a:spcAft>
                <a:spcPts val="0"/>
              </a:spcAft>
              <a:buSzPts val="1472"/>
              <a:buChar char="◼"/>
              <a:defRPr/>
            </a:lvl2pPr>
            <a:lvl3pPr indent="-310388" lvl="2" marL="1371600" algn="l">
              <a:lnSpc>
                <a:spcPct val="100000"/>
              </a:lnSpc>
              <a:spcBef>
                <a:spcPts val="600"/>
              </a:spcBef>
              <a:spcAft>
                <a:spcPts val="0"/>
              </a:spcAft>
              <a:buSzPts val="1288"/>
              <a:buChar char="◼"/>
              <a:defRPr/>
            </a:lvl3pPr>
            <a:lvl4pPr indent="-298704" lvl="3" marL="1828800" algn="l">
              <a:lnSpc>
                <a:spcPct val="100000"/>
              </a:lnSpc>
              <a:spcBef>
                <a:spcPts val="600"/>
              </a:spcBef>
              <a:spcAft>
                <a:spcPts val="0"/>
              </a:spcAft>
              <a:buSzPts val="1104"/>
              <a:buChar char="◼"/>
              <a:defRPr/>
            </a:lvl4pPr>
            <a:lvl5pPr indent="-298704" lvl="4" marL="2286000" algn="l">
              <a:lnSpc>
                <a:spcPct val="100000"/>
              </a:lnSpc>
              <a:spcBef>
                <a:spcPts val="600"/>
              </a:spcBef>
              <a:spcAft>
                <a:spcPts val="0"/>
              </a:spcAft>
              <a:buSzPts val="1104"/>
              <a:buChar char="◼"/>
              <a:defRPr/>
            </a:lvl5pPr>
            <a:lvl6pPr indent="-333756" lvl="5" marL="2743200" algn="l">
              <a:lnSpc>
                <a:spcPct val="100000"/>
              </a:lnSpc>
              <a:spcBef>
                <a:spcPts val="600"/>
              </a:spcBef>
              <a:spcAft>
                <a:spcPts val="0"/>
              </a:spcAft>
              <a:buSzPts val="1656"/>
              <a:buChar char="◼"/>
              <a:defRPr/>
            </a:lvl6pPr>
            <a:lvl7pPr indent="-333756" lvl="6" marL="3200400" algn="l">
              <a:lnSpc>
                <a:spcPct val="100000"/>
              </a:lnSpc>
              <a:spcBef>
                <a:spcPts val="600"/>
              </a:spcBef>
              <a:spcAft>
                <a:spcPts val="0"/>
              </a:spcAft>
              <a:buSzPts val="1656"/>
              <a:buChar char="◼"/>
              <a:defRPr/>
            </a:lvl7pPr>
            <a:lvl8pPr indent="-333756" lvl="7" marL="3657600" algn="l">
              <a:lnSpc>
                <a:spcPct val="100000"/>
              </a:lnSpc>
              <a:spcBef>
                <a:spcPts val="600"/>
              </a:spcBef>
              <a:spcAft>
                <a:spcPts val="0"/>
              </a:spcAft>
              <a:buSzPts val="1656"/>
              <a:buChar char="◼"/>
              <a:defRPr/>
            </a:lvl8pPr>
            <a:lvl9pPr indent="-333756" lvl="8" marL="4114800" algn="l">
              <a:lnSpc>
                <a:spcPct val="100000"/>
              </a:lnSpc>
              <a:spcBef>
                <a:spcPts val="600"/>
              </a:spcBef>
              <a:spcAft>
                <a:spcPts val="600"/>
              </a:spcAft>
              <a:buSzPts val="1656"/>
              <a:buChar char="◼"/>
              <a:defRPr/>
            </a:lvl9pPr>
          </a:lstStyle>
          <a:p/>
        </p:txBody>
      </p:sp>
      <p:sp>
        <p:nvSpPr>
          <p:cNvPr id="95" name="Google Shape;95;p21"/>
          <p:cNvSpPr txBox="1"/>
          <p:nvPr>
            <p:ph idx="10" type="dt"/>
          </p:nvPr>
        </p:nvSpPr>
        <p:spPr>
          <a:xfrm>
            <a:off x="7605951" y="6423914"/>
            <a:ext cx="2844799" cy="365125"/>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6" name="Google Shape;96;p21"/>
          <p:cNvSpPr txBox="1"/>
          <p:nvPr>
            <p:ph idx="11" type="ftr"/>
          </p:nvPr>
        </p:nvSpPr>
        <p:spPr>
          <a:xfrm>
            <a:off x="581192" y="6423914"/>
            <a:ext cx="691721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7" name="Google Shape;97;p21"/>
          <p:cNvSpPr txBox="1"/>
          <p:nvPr>
            <p:ph idx="12" type="sldNum"/>
          </p:nvPr>
        </p:nvSpPr>
        <p:spPr>
          <a:xfrm>
            <a:off x="10558300" y="6423914"/>
            <a:ext cx="105251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showMasterSp="0" type="vertTitleAndTx">
  <p:cSld name="VERTICAL_TITLE_AND_VERTICAL_TEXT">
    <p:spTree>
      <p:nvGrpSpPr>
        <p:cNvPr id="98" name="Shape 98"/>
        <p:cNvGrpSpPr/>
        <p:nvPr/>
      </p:nvGrpSpPr>
      <p:grpSpPr>
        <a:xfrm>
          <a:off x="0" y="0"/>
          <a:ext cx="0" cy="0"/>
          <a:chOff x="0" y="0"/>
          <a:chExt cx="0" cy="0"/>
        </a:xfrm>
      </p:grpSpPr>
      <p:sp>
        <p:nvSpPr>
          <p:cNvPr id="99" name="Google Shape;99;p22"/>
          <p:cNvSpPr/>
          <p:nvPr/>
        </p:nvSpPr>
        <p:spPr>
          <a:xfrm>
            <a:off x="8058151" y="599725"/>
            <a:ext cx="3687316" cy="5816950"/>
          </a:xfrm>
          <a:prstGeom prst="rect">
            <a:avLst/>
          </a:prstGeom>
          <a:solidFill>
            <a:srgbClr val="46535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0" name="Google Shape;100;p22"/>
          <p:cNvSpPr txBox="1"/>
          <p:nvPr>
            <p:ph type="title"/>
          </p:nvPr>
        </p:nvSpPr>
        <p:spPr>
          <a:xfrm rot="5400000">
            <a:off x="7362637" y="1705163"/>
            <a:ext cx="4807326" cy="3124200"/>
          </a:xfrm>
          <a:prstGeom prst="rect">
            <a:avLst/>
          </a:prstGeom>
          <a:noFill/>
          <a:ln>
            <a:noFill/>
          </a:ln>
        </p:spPr>
        <p:txBody>
          <a:bodyPr anchorCtr="0" anchor="ctr" bIns="45700" lIns="91425" spcFirstLastPara="1" rIns="91425" wrap="square" tIns="45700">
            <a:normAutofit/>
          </a:bodyPr>
          <a:lstStyle>
            <a:lvl1pPr lvl="0" algn="l">
              <a:lnSpc>
                <a:spcPct val="100000"/>
              </a:lnSpc>
              <a:spcBef>
                <a:spcPts val="0"/>
              </a:spcBef>
              <a:spcAft>
                <a:spcPts val="0"/>
              </a:spcAft>
              <a:buClr>
                <a:srgbClr val="FFFFFF"/>
              </a:buClr>
              <a:buSzPts val="2800"/>
              <a:buFont typeface="Gill Sans"/>
              <a:buNone/>
              <a:defRPr>
                <a:solidFill>
                  <a:srgbClr val="FFFFF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1" name="Google Shape;101;p22"/>
          <p:cNvSpPr txBox="1"/>
          <p:nvPr>
            <p:ph idx="1" type="body"/>
          </p:nvPr>
        </p:nvSpPr>
        <p:spPr>
          <a:xfrm rot="5400000">
            <a:off x="1952072" y="-313549"/>
            <a:ext cx="4807326" cy="7161625"/>
          </a:xfrm>
          <a:prstGeom prst="rect">
            <a:avLst/>
          </a:prstGeom>
          <a:noFill/>
          <a:ln>
            <a:noFill/>
          </a:ln>
        </p:spPr>
        <p:txBody>
          <a:bodyPr anchorCtr="0" anchor="t" bIns="45700" lIns="91425" spcFirstLastPara="1" rIns="91425" wrap="square" tIns="45700">
            <a:normAutofit/>
          </a:bodyPr>
          <a:lstStyle>
            <a:lvl1pPr indent="-333756" lvl="0" marL="457200" algn="l">
              <a:lnSpc>
                <a:spcPct val="100000"/>
              </a:lnSpc>
              <a:spcBef>
                <a:spcPts val="360"/>
              </a:spcBef>
              <a:spcAft>
                <a:spcPts val="0"/>
              </a:spcAft>
              <a:buSzPts val="1656"/>
              <a:buChar char="◼"/>
              <a:defRPr/>
            </a:lvl1pPr>
            <a:lvl2pPr indent="-333756" lvl="1" marL="914400" algn="l">
              <a:lnSpc>
                <a:spcPct val="100000"/>
              </a:lnSpc>
              <a:spcBef>
                <a:spcPts val="600"/>
              </a:spcBef>
              <a:spcAft>
                <a:spcPts val="0"/>
              </a:spcAft>
              <a:buSzPts val="1656"/>
              <a:buChar char="◼"/>
              <a:defRPr/>
            </a:lvl2pPr>
            <a:lvl3pPr indent="-333756" lvl="2" marL="1371600" algn="l">
              <a:lnSpc>
                <a:spcPct val="100000"/>
              </a:lnSpc>
              <a:spcBef>
                <a:spcPts val="600"/>
              </a:spcBef>
              <a:spcAft>
                <a:spcPts val="0"/>
              </a:spcAft>
              <a:buSzPts val="1656"/>
              <a:buChar char="◼"/>
              <a:defRPr/>
            </a:lvl3pPr>
            <a:lvl4pPr indent="-333756" lvl="3" marL="1828800" algn="l">
              <a:lnSpc>
                <a:spcPct val="100000"/>
              </a:lnSpc>
              <a:spcBef>
                <a:spcPts val="600"/>
              </a:spcBef>
              <a:spcAft>
                <a:spcPts val="0"/>
              </a:spcAft>
              <a:buSzPts val="1656"/>
              <a:buChar char="◼"/>
              <a:defRPr/>
            </a:lvl4pPr>
            <a:lvl5pPr indent="-333756" lvl="4" marL="2286000" algn="l">
              <a:lnSpc>
                <a:spcPct val="100000"/>
              </a:lnSpc>
              <a:spcBef>
                <a:spcPts val="600"/>
              </a:spcBef>
              <a:spcAft>
                <a:spcPts val="0"/>
              </a:spcAft>
              <a:buSzPts val="1656"/>
              <a:buChar char="◼"/>
              <a:defRPr/>
            </a:lvl5pPr>
            <a:lvl6pPr indent="-333756" lvl="5" marL="2743200" algn="l">
              <a:lnSpc>
                <a:spcPct val="100000"/>
              </a:lnSpc>
              <a:spcBef>
                <a:spcPts val="600"/>
              </a:spcBef>
              <a:spcAft>
                <a:spcPts val="0"/>
              </a:spcAft>
              <a:buSzPts val="1656"/>
              <a:buChar char="◼"/>
              <a:defRPr/>
            </a:lvl6pPr>
            <a:lvl7pPr indent="-333756" lvl="6" marL="3200400" algn="l">
              <a:lnSpc>
                <a:spcPct val="100000"/>
              </a:lnSpc>
              <a:spcBef>
                <a:spcPts val="600"/>
              </a:spcBef>
              <a:spcAft>
                <a:spcPts val="0"/>
              </a:spcAft>
              <a:buSzPts val="1656"/>
              <a:buChar char="◼"/>
              <a:defRPr/>
            </a:lvl7pPr>
            <a:lvl8pPr indent="-333756" lvl="7" marL="3657600" algn="l">
              <a:lnSpc>
                <a:spcPct val="100000"/>
              </a:lnSpc>
              <a:spcBef>
                <a:spcPts val="600"/>
              </a:spcBef>
              <a:spcAft>
                <a:spcPts val="0"/>
              </a:spcAft>
              <a:buSzPts val="1656"/>
              <a:buChar char="◼"/>
              <a:defRPr/>
            </a:lvl8pPr>
            <a:lvl9pPr indent="-333756" lvl="8" marL="4114800" algn="l">
              <a:lnSpc>
                <a:spcPct val="100000"/>
              </a:lnSpc>
              <a:spcBef>
                <a:spcPts val="600"/>
              </a:spcBef>
              <a:spcAft>
                <a:spcPts val="600"/>
              </a:spcAft>
              <a:buSzPts val="1656"/>
              <a:buChar char="◼"/>
              <a:defRPr/>
            </a:lvl9pPr>
          </a:lstStyle>
          <a:p/>
        </p:txBody>
      </p:sp>
      <p:sp>
        <p:nvSpPr>
          <p:cNvPr id="102" name="Google Shape;102;p22"/>
          <p:cNvSpPr/>
          <p:nvPr/>
        </p:nvSpPr>
        <p:spPr>
          <a:xfrm>
            <a:off x="446534" y="457200"/>
            <a:ext cx="3703320" cy="94997"/>
          </a:xfrm>
          <a:prstGeom prst="rect">
            <a:avLst/>
          </a:prstGeom>
          <a:solidFill>
            <a:srgbClr val="969FA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3" name="Google Shape;103;p22"/>
          <p:cNvSpPr/>
          <p:nvPr/>
        </p:nvSpPr>
        <p:spPr>
          <a:xfrm>
            <a:off x="8042147" y="453643"/>
            <a:ext cx="3703320" cy="98554"/>
          </a:xfrm>
          <a:prstGeom prst="rect">
            <a:avLst/>
          </a:prstGeom>
          <a:solidFill>
            <a:srgbClr val="46535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4" name="Google Shape;104;p22"/>
          <p:cNvSpPr/>
          <p:nvPr/>
        </p:nvSpPr>
        <p:spPr>
          <a:xfrm>
            <a:off x="4241830" y="457200"/>
            <a:ext cx="3703320" cy="9144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5" name="Google Shape;105;p22"/>
          <p:cNvSpPr txBox="1"/>
          <p:nvPr>
            <p:ph idx="10" type="dt"/>
          </p:nvPr>
        </p:nvSpPr>
        <p:spPr>
          <a:xfrm>
            <a:off x="7605951" y="6423914"/>
            <a:ext cx="2844799" cy="365125"/>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6" name="Google Shape;106;p22"/>
          <p:cNvSpPr txBox="1"/>
          <p:nvPr>
            <p:ph idx="11" type="ftr"/>
          </p:nvPr>
        </p:nvSpPr>
        <p:spPr>
          <a:xfrm>
            <a:off x="581192" y="6423914"/>
            <a:ext cx="691721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7" name="Google Shape;107;p22"/>
          <p:cNvSpPr txBox="1"/>
          <p:nvPr>
            <p:ph idx="12" type="sldNum"/>
          </p:nvPr>
        </p:nvSpPr>
        <p:spPr>
          <a:xfrm>
            <a:off x="10558300" y="6423914"/>
            <a:ext cx="105251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5" name="Shape 25"/>
        <p:cNvGrpSpPr/>
        <p:nvPr/>
      </p:nvGrpSpPr>
      <p:grpSpPr>
        <a:xfrm>
          <a:off x="0" y="0"/>
          <a:ext cx="0" cy="0"/>
          <a:chOff x="0" y="0"/>
          <a:chExt cx="0" cy="0"/>
        </a:xfrm>
      </p:grpSpPr>
      <p:sp>
        <p:nvSpPr>
          <p:cNvPr id="26" name="Google Shape;26;p11"/>
          <p:cNvSpPr txBox="1"/>
          <p:nvPr>
            <p:ph type="title"/>
          </p:nvPr>
        </p:nvSpPr>
        <p:spPr>
          <a:xfrm>
            <a:off x="581192" y="702156"/>
            <a:ext cx="11029616" cy="760884"/>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rgbClr val="C00000"/>
              </a:buClr>
              <a:buSzPts val="3600"/>
              <a:buFont typeface="Arial"/>
              <a:buNone/>
              <a:defRPr b="1" sz="3600">
                <a:solidFill>
                  <a:srgbClr val="C00000"/>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 name="Google Shape;27;p11"/>
          <p:cNvSpPr txBox="1"/>
          <p:nvPr>
            <p:ph idx="1" type="body"/>
          </p:nvPr>
        </p:nvSpPr>
        <p:spPr>
          <a:xfrm>
            <a:off x="581192" y="1590040"/>
            <a:ext cx="11029615" cy="4385310"/>
          </a:xfrm>
          <a:prstGeom prst="rect">
            <a:avLst/>
          </a:prstGeom>
          <a:noFill/>
          <a:ln>
            <a:noFill/>
          </a:ln>
        </p:spPr>
        <p:txBody>
          <a:bodyPr anchorCtr="0" anchor="t" bIns="45700" lIns="91425" spcFirstLastPara="1" rIns="91425" wrap="square" tIns="45700">
            <a:normAutofit/>
          </a:bodyPr>
          <a:lstStyle>
            <a:lvl1pPr indent="-368808" lvl="0" marL="457200" algn="just">
              <a:lnSpc>
                <a:spcPct val="100000"/>
              </a:lnSpc>
              <a:spcBef>
                <a:spcPts val="480"/>
              </a:spcBef>
              <a:spcAft>
                <a:spcPts val="0"/>
              </a:spcAft>
              <a:buSzPts val="2208"/>
              <a:buChar char="◼"/>
              <a:defRPr sz="2400">
                <a:latin typeface="Arial"/>
                <a:ea typeface="Arial"/>
                <a:cs typeface="Arial"/>
                <a:sym typeface="Arial"/>
              </a:defRPr>
            </a:lvl1pPr>
            <a:lvl2pPr indent="-345440" lvl="1" marL="914400" algn="just">
              <a:lnSpc>
                <a:spcPct val="100000"/>
              </a:lnSpc>
              <a:spcBef>
                <a:spcPts val="600"/>
              </a:spcBef>
              <a:spcAft>
                <a:spcPts val="0"/>
              </a:spcAft>
              <a:buSzPts val="1840"/>
              <a:buChar char="◼"/>
              <a:defRPr sz="2000">
                <a:latin typeface="Arial"/>
                <a:ea typeface="Arial"/>
                <a:cs typeface="Arial"/>
                <a:sym typeface="Arial"/>
              </a:defRPr>
            </a:lvl2pPr>
            <a:lvl3pPr indent="-333756" lvl="2" marL="1371600" algn="just">
              <a:lnSpc>
                <a:spcPct val="100000"/>
              </a:lnSpc>
              <a:spcBef>
                <a:spcPts val="600"/>
              </a:spcBef>
              <a:spcAft>
                <a:spcPts val="0"/>
              </a:spcAft>
              <a:buSzPts val="1656"/>
              <a:buChar char="◼"/>
              <a:defRPr sz="1800">
                <a:latin typeface="Arial"/>
                <a:ea typeface="Arial"/>
                <a:cs typeface="Arial"/>
                <a:sym typeface="Arial"/>
              </a:defRPr>
            </a:lvl3pPr>
            <a:lvl4pPr indent="-322072" lvl="3" marL="1828800" algn="just">
              <a:lnSpc>
                <a:spcPct val="100000"/>
              </a:lnSpc>
              <a:spcBef>
                <a:spcPts val="600"/>
              </a:spcBef>
              <a:spcAft>
                <a:spcPts val="0"/>
              </a:spcAft>
              <a:buSzPts val="1472"/>
              <a:buChar char="◼"/>
              <a:defRPr sz="1600">
                <a:latin typeface="Arial"/>
                <a:ea typeface="Arial"/>
                <a:cs typeface="Arial"/>
                <a:sym typeface="Arial"/>
              </a:defRPr>
            </a:lvl4pPr>
            <a:lvl5pPr indent="-322072" lvl="4" marL="2286000" algn="just">
              <a:lnSpc>
                <a:spcPct val="100000"/>
              </a:lnSpc>
              <a:spcBef>
                <a:spcPts val="600"/>
              </a:spcBef>
              <a:spcAft>
                <a:spcPts val="0"/>
              </a:spcAft>
              <a:buSzPts val="1472"/>
              <a:buChar char="◼"/>
              <a:defRPr sz="1600">
                <a:latin typeface="Arial"/>
                <a:ea typeface="Arial"/>
                <a:cs typeface="Arial"/>
                <a:sym typeface="Arial"/>
              </a:defRPr>
            </a:lvl5pPr>
            <a:lvl6pPr indent="-333756" lvl="5" marL="2743200" algn="l">
              <a:lnSpc>
                <a:spcPct val="100000"/>
              </a:lnSpc>
              <a:spcBef>
                <a:spcPts val="600"/>
              </a:spcBef>
              <a:spcAft>
                <a:spcPts val="0"/>
              </a:spcAft>
              <a:buSzPts val="1656"/>
              <a:buChar char="◼"/>
              <a:defRPr/>
            </a:lvl6pPr>
            <a:lvl7pPr indent="-333756" lvl="6" marL="3200400" algn="l">
              <a:lnSpc>
                <a:spcPct val="100000"/>
              </a:lnSpc>
              <a:spcBef>
                <a:spcPts val="600"/>
              </a:spcBef>
              <a:spcAft>
                <a:spcPts val="0"/>
              </a:spcAft>
              <a:buSzPts val="1656"/>
              <a:buChar char="◼"/>
              <a:defRPr/>
            </a:lvl7pPr>
            <a:lvl8pPr indent="-333756" lvl="7" marL="3657600" algn="l">
              <a:lnSpc>
                <a:spcPct val="100000"/>
              </a:lnSpc>
              <a:spcBef>
                <a:spcPts val="600"/>
              </a:spcBef>
              <a:spcAft>
                <a:spcPts val="0"/>
              </a:spcAft>
              <a:buSzPts val="1656"/>
              <a:buChar char="◼"/>
              <a:defRPr/>
            </a:lvl8pPr>
            <a:lvl9pPr indent="-333756" lvl="8" marL="4114800" algn="l">
              <a:lnSpc>
                <a:spcPct val="100000"/>
              </a:lnSpc>
              <a:spcBef>
                <a:spcPts val="600"/>
              </a:spcBef>
              <a:spcAft>
                <a:spcPts val="600"/>
              </a:spcAft>
              <a:buSzPts val="1656"/>
              <a:buChar char="◼"/>
              <a:defRPr/>
            </a:lvl9pPr>
          </a:lstStyle>
          <a:p/>
        </p:txBody>
      </p:sp>
      <p:sp>
        <p:nvSpPr>
          <p:cNvPr id="28" name="Google Shape;28;p11"/>
          <p:cNvSpPr txBox="1"/>
          <p:nvPr>
            <p:ph idx="10" type="dt"/>
          </p:nvPr>
        </p:nvSpPr>
        <p:spPr>
          <a:xfrm>
            <a:off x="7605951" y="6423914"/>
            <a:ext cx="2844799" cy="365125"/>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11"/>
          <p:cNvSpPr txBox="1"/>
          <p:nvPr>
            <p:ph idx="11" type="ftr"/>
          </p:nvPr>
        </p:nvSpPr>
        <p:spPr>
          <a:xfrm>
            <a:off x="581192" y="6423914"/>
            <a:ext cx="691721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11"/>
          <p:cNvSpPr txBox="1"/>
          <p:nvPr>
            <p:ph idx="12" type="sldNum"/>
          </p:nvPr>
        </p:nvSpPr>
        <p:spPr>
          <a:xfrm>
            <a:off x="10558300" y="6423914"/>
            <a:ext cx="105251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losing">
  <p:cSld name="Closing">
    <p:spTree>
      <p:nvGrpSpPr>
        <p:cNvPr id="31" name="Shape 31"/>
        <p:cNvGrpSpPr/>
        <p:nvPr/>
      </p:nvGrpSpPr>
      <p:grpSpPr>
        <a:xfrm>
          <a:off x="0" y="0"/>
          <a:ext cx="0" cy="0"/>
          <a:chOff x="0" y="0"/>
          <a:chExt cx="0" cy="0"/>
        </a:xfrm>
      </p:grpSpPr>
      <p:sp>
        <p:nvSpPr>
          <p:cNvPr id="32" name="Google Shape;32;p12"/>
          <p:cNvSpPr txBox="1"/>
          <p:nvPr>
            <p:ph type="title"/>
          </p:nvPr>
        </p:nvSpPr>
        <p:spPr>
          <a:xfrm>
            <a:off x="462151" y="666984"/>
            <a:ext cx="3672970" cy="2125911"/>
          </a:xfrm>
          <a:prstGeom prst="rect">
            <a:avLst/>
          </a:prstGeom>
          <a:noFill/>
          <a:ln>
            <a:noFill/>
          </a:ln>
        </p:spPr>
        <p:txBody>
          <a:bodyPr anchorCtr="0" anchor="b" bIns="45700" lIns="91425" spcFirstLastPara="1" rIns="91425" wrap="square" tIns="45700">
            <a:noAutofit/>
          </a:bodyPr>
          <a:lstStyle>
            <a:lvl1pPr lvl="0" algn="l">
              <a:lnSpc>
                <a:spcPct val="100000"/>
              </a:lnSpc>
              <a:spcBef>
                <a:spcPts val="0"/>
              </a:spcBef>
              <a:spcAft>
                <a:spcPts val="0"/>
              </a:spcAft>
              <a:buClr>
                <a:srgbClr val="3F3F3F"/>
              </a:buClr>
              <a:buSzPts val="2800"/>
              <a:buFont typeface="Gill Sans"/>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 name="Google Shape;33;p12"/>
          <p:cNvSpPr txBox="1"/>
          <p:nvPr>
            <p:ph idx="1" type="body"/>
          </p:nvPr>
        </p:nvSpPr>
        <p:spPr>
          <a:xfrm>
            <a:off x="462151" y="2862479"/>
            <a:ext cx="3672970" cy="3491849"/>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360"/>
              </a:spcBef>
              <a:spcAft>
                <a:spcPts val="0"/>
              </a:spcAft>
              <a:buSzPts val="1656"/>
              <a:buNone/>
              <a:defRPr/>
            </a:lvl1pPr>
            <a:lvl2pPr indent="-333756" lvl="1" marL="914400" algn="l">
              <a:lnSpc>
                <a:spcPct val="100000"/>
              </a:lnSpc>
              <a:spcBef>
                <a:spcPts val="600"/>
              </a:spcBef>
              <a:spcAft>
                <a:spcPts val="0"/>
              </a:spcAft>
              <a:buSzPts val="1656"/>
              <a:buChar char="◼"/>
              <a:defRPr/>
            </a:lvl2pPr>
            <a:lvl3pPr indent="-333756" lvl="2" marL="1371600" algn="l">
              <a:lnSpc>
                <a:spcPct val="100000"/>
              </a:lnSpc>
              <a:spcBef>
                <a:spcPts val="600"/>
              </a:spcBef>
              <a:spcAft>
                <a:spcPts val="0"/>
              </a:spcAft>
              <a:buSzPts val="1656"/>
              <a:buChar char="◼"/>
              <a:defRPr/>
            </a:lvl3pPr>
            <a:lvl4pPr indent="-333756" lvl="3" marL="1828800" algn="l">
              <a:lnSpc>
                <a:spcPct val="100000"/>
              </a:lnSpc>
              <a:spcBef>
                <a:spcPts val="600"/>
              </a:spcBef>
              <a:spcAft>
                <a:spcPts val="0"/>
              </a:spcAft>
              <a:buSzPts val="1656"/>
              <a:buChar char="◼"/>
              <a:defRPr/>
            </a:lvl4pPr>
            <a:lvl5pPr indent="-333756" lvl="4" marL="2286000" algn="l">
              <a:lnSpc>
                <a:spcPct val="100000"/>
              </a:lnSpc>
              <a:spcBef>
                <a:spcPts val="600"/>
              </a:spcBef>
              <a:spcAft>
                <a:spcPts val="0"/>
              </a:spcAft>
              <a:buSzPts val="1656"/>
              <a:buChar char="◼"/>
              <a:defRPr/>
            </a:lvl5pPr>
            <a:lvl6pPr indent="-333756" lvl="5" marL="2743200" algn="l">
              <a:lnSpc>
                <a:spcPct val="100000"/>
              </a:lnSpc>
              <a:spcBef>
                <a:spcPts val="600"/>
              </a:spcBef>
              <a:spcAft>
                <a:spcPts val="0"/>
              </a:spcAft>
              <a:buSzPts val="1656"/>
              <a:buChar char="◼"/>
              <a:defRPr/>
            </a:lvl6pPr>
            <a:lvl7pPr indent="-333756" lvl="6" marL="3200400" algn="l">
              <a:lnSpc>
                <a:spcPct val="100000"/>
              </a:lnSpc>
              <a:spcBef>
                <a:spcPts val="600"/>
              </a:spcBef>
              <a:spcAft>
                <a:spcPts val="0"/>
              </a:spcAft>
              <a:buSzPts val="1656"/>
              <a:buChar char="◼"/>
              <a:defRPr/>
            </a:lvl7pPr>
            <a:lvl8pPr indent="-333756" lvl="7" marL="3657600" algn="l">
              <a:lnSpc>
                <a:spcPct val="100000"/>
              </a:lnSpc>
              <a:spcBef>
                <a:spcPts val="600"/>
              </a:spcBef>
              <a:spcAft>
                <a:spcPts val="0"/>
              </a:spcAft>
              <a:buSzPts val="1656"/>
              <a:buChar char="◼"/>
              <a:defRPr/>
            </a:lvl8pPr>
            <a:lvl9pPr indent="-333756" lvl="8" marL="4114800" algn="l">
              <a:lnSpc>
                <a:spcPct val="100000"/>
              </a:lnSpc>
              <a:spcBef>
                <a:spcPts val="600"/>
              </a:spcBef>
              <a:spcAft>
                <a:spcPts val="600"/>
              </a:spcAft>
              <a:buSzPts val="1656"/>
              <a:buChar char="◼"/>
              <a:defRPr/>
            </a:lvl9pPr>
          </a:lstStyle>
          <a:p/>
        </p:txBody>
      </p:sp>
      <p:sp>
        <p:nvSpPr>
          <p:cNvPr id="34" name="Google Shape;34;p12"/>
          <p:cNvSpPr/>
          <p:nvPr>
            <p:ph idx="2" type="pic"/>
          </p:nvPr>
        </p:nvSpPr>
        <p:spPr>
          <a:xfrm>
            <a:off x="4231970" y="666985"/>
            <a:ext cx="7497880" cy="5687344"/>
          </a:xfrm>
          <a:prstGeom prst="rect">
            <a:avLst/>
          </a:prstGeom>
          <a:solidFill>
            <a:schemeClr val="accent2"/>
          </a:solidFill>
          <a:ln>
            <a:noFill/>
          </a:ln>
        </p:spPr>
      </p:sp>
      <p:sp>
        <p:nvSpPr>
          <p:cNvPr id="35" name="Google Shape;35;p12"/>
          <p:cNvSpPr txBox="1"/>
          <p:nvPr>
            <p:ph idx="10" type="dt"/>
          </p:nvPr>
        </p:nvSpPr>
        <p:spPr>
          <a:xfrm>
            <a:off x="7605951" y="6423914"/>
            <a:ext cx="2844799" cy="365125"/>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p12"/>
          <p:cNvSpPr txBox="1"/>
          <p:nvPr>
            <p:ph idx="11" type="ftr"/>
          </p:nvPr>
        </p:nvSpPr>
        <p:spPr>
          <a:xfrm>
            <a:off x="581192" y="6423914"/>
            <a:ext cx="691721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 name="Google Shape;37;p12"/>
          <p:cNvSpPr txBox="1"/>
          <p:nvPr>
            <p:ph idx="12" type="sldNum"/>
          </p:nvPr>
        </p:nvSpPr>
        <p:spPr>
          <a:xfrm>
            <a:off x="10677340" y="6423914"/>
            <a:ext cx="105251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38" name="Shape 38"/>
        <p:cNvGrpSpPr/>
        <p:nvPr/>
      </p:nvGrpSpPr>
      <p:grpSpPr>
        <a:xfrm>
          <a:off x="0" y="0"/>
          <a:ext cx="0" cy="0"/>
          <a:chOff x="0" y="0"/>
          <a:chExt cx="0" cy="0"/>
        </a:xfrm>
      </p:grpSpPr>
      <p:sp>
        <p:nvSpPr>
          <p:cNvPr id="39" name="Google Shape;39;p13"/>
          <p:cNvSpPr/>
          <p:nvPr/>
        </p:nvSpPr>
        <p:spPr>
          <a:xfrm>
            <a:off x="446534" y="3085764"/>
            <a:ext cx="11298932" cy="3338149"/>
          </a:xfrm>
          <a:prstGeom prst="rect">
            <a:avLst/>
          </a:prstGeom>
          <a:solidFill>
            <a:srgbClr val="46535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 name="Google Shape;40;p13"/>
          <p:cNvSpPr txBox="1"/>
          <p:nvPr>
            <p:ph type="ctrTitle"/>
          </p:nvPr>
        </p:nvSpPr>
        <p:spPr>
          <a:xfrm>
            <a:off x="581191" y="1020431"/>
            <a:ext cx="10993549" cy="1475013"/>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rgbClr val="3F3F3F"/>
              </a:buClr>
              <a:buSzPts val="3600"/>
              <a:buFont typeface="Gill Sans"/>
              <a:buNone/>
              <a:defRPr sz="3600">
                <a:solidFill>
                  <a:srgbClr val="3F3F3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1" name="Google Shape;41;p13"/>
          <p:cNvSpPr txBox="1"/>
          <p:nvPr>
            <p:ph idx="1" type="subTitle"/>
          </p:nvPr>
        </p:nvSpPr>
        <p:spPr>
          <a:xfrm>
            <a:off x="581194" y="2495445"/>
            <a:ext cx="10993546" cy="590321"/>
          </a:xfrm>
          <a:prstGeom prst="rect">
            <a:avLst/>
          </a:prstGeom>
          <a:noFill/>
          <a:ln>
            <a:noFill/>
          </a:ln>
        </p:spPr>
        <p:txBody>
          <a:bodyPr anchorCtr="0" anchor="t" bIns="45700" lIns="91425" spcFirstLastPara="1" rIns="91425" wrap="square" tIns="45700">
            <a:normAutofit/>
          </a:bodyPr>
          <a:lstStyle>
            <a:lvl1pPr lvl="0" algn="l">
              <a:lnSpc>
                <a:spcPct val="100000"/>
              </a:lnSpc>
              <a:spcBef>
                <a:spcPts val="320"/>
              </a:spcBef>
              <a:spcAft>
                <a:spcPts val="0"/>
              </a:spcAft>
              <a:buSzPts val="1472"/>
              <a:buNone/>
              <a:defRPr sz="1600" cap="none">
                <a:solidFill>
                  <a:schemeClr val="accent1"/>
                </a:solidFill>
              </a:defRPr>
            </a:lvl1pPr>
            <a:lvl2pPr lvl="1" algn="ctr">
              <a:lnSpc>
                <a:spcPct val="100000"/>
              </a:lnSpc>
              <a:spcBef>
                <a:spcPts val="600"/>
              </a:spcBef>
              <a:spcAft>
                <a:spcPts val="0"/>
              </a:spcAft>
              <a:buSzPts val="1472"/>
              <a:buNone/>
              <a:defRPr>
                <a:solidFill>
                  <a:srgbClr val="888888"/>
                </a:solidFill>
              </a:defRPr>
            </a:lvl2pPr>
            <a:lvl3pPr lvl="2" algn="ctr">
              <a:lnSpc>
                <a:spcPct val="100000"/>
              </a:lnSpc>
              <a:spcBef>
                <a:spcPts val="600"/>
              </a:spcBef>
              <a:spcAft>
                <a:spcPts val="0"/>
              </a:spcAft>
              <a:buSzPts val="1288"/>
              <a:buNone/>
              <a:defRPr>
                <a:solidFill>
                  <a:srgbClr val="888888"/>
                </a:solidFill>
              </a:defRPr>
            </a:lvl3pPr>
            <a:lvl4pPr lvl="3" algn="ctr">
              <a:lnSpc>
                <a:spcPct val="100000"/>
              </a:lnSpc>
              <a:spcBef>
                <a:spcPts val="600"/>
              </a:spcBef>
              <a:spcAft>
                <a:spcPts val="0"/>
              </a:spcAft>
              <a:buSzPts val="1104"/>
              <a:buNone/>
              <a:defRPr>
                <a:solidFill>
                  <a:srgbClr val="888888"/>
                </a:solidFill>
              </a:defRPr>
            </a:lvl4pPr>
            <a:lvl5pPr lvl="4" algn="ctr">
              <a:lnSpc>
                <a:spcPct val="100000"/>
              </a:lnSpc>
              <a:spcBef>
                <a:spcPts val="600"/>
              </a:spcBef>
              <a:spcAft>
                <a:spcPts val="0"/>
              </a:spcAft>
              <a:buSzPts val="1104"/>
              <a:buNone/>
              <a:defRPr>
                <a:solidFill>
                  <a:srgbClr val="888888"/>
                </a:solidFill>
              </a:defRPr>
            </a:lvl5pPr>
            <a:lvl6pPr lvl="5" algn="ctr">
              <a:lnSpc>
                <a:spcPct val="100000"/>
              </a:lnSpc>
              <a:spcBef>
                <a:spcPts val="600"/>
              </a:spcBef>
              <a:spcAft>
                <a:spcPts val="0"/>
              </a:spcAft>
              <a:buSzPts val="1104"/>
              <a:buNone/>
              <a:defRPr>
                <a:solidFill>
                  <a:srgbClr val="888888"/>
                </a:solidFill>
              </a:defRPr>
            </a:lvl6pPr>
            <a:lvl7pPr lvl="6" algn="ctr">
              <a:lnSpc>
                <a:spcPct val="100000"/>
              </a:lnSpc>
              <a:spcBef>
                <a:spcPts val="600"/>
              </a:spcBef>
              <a:spcAft>
                <a:spcPts val="0"/>
              </a:spcAft>
              <a:buSzPts val="1104"/>
              <a:buNone/>
              <a:defRPr>
                <a:solidFill>
                  <a:srgbClr val="888888"/>
                </a:solidFill>
              </a:defRPr>
            </a:lvl7pPr>
            <a:lvl8pPr lvl="7" algn="ctr">
              <a:lnSpc>
                <a:spcPct val="100000"/>
              </a:lnSpc>
              <a:spcBef>
                <a:spcPts val="600"/>
              </a:spcBef>
              <a:spcAft>
                <a:spcPts val="0"/>
              </a:spcAft>
              <a:buSzPts val="1104"/>
              <a:buNone/>
              <a:defRPr>
                <a:solidFill>
                  <a:srgbClr val="888888"/>
                </a:solidFill>
              </a:defRPr>
            </a:lvl8pPr>
            <a:lvl9pPr lvl="8" algn="ctr">
              <a:lnSpc>
                <a:spcPct val="100000"/>
              </a:lnSpc>
              <a:spcBef>
                <a:spcPts val="600"/>
              </a:spcBef>
              <a:spcAft>
                <a:spcPts val="600"/>
              </a:spcAft>
              <a:buSzPts val="1104"/>
              <a:buNone/>
              <a:defRPr>
                <a:solidFill>
                  <a:srgbClr val="888888"/>
                </a:solidFill>
              </a:defRPr>
            </a:lvl9pPr>
          </a:lstStyle>
          <a:p/>
        </p:txBody>
      </p:sp>
      <p:sp>
        <p:nvSpPr>
          <p:cNvPr id="42" name="Google Shape;42;p13"/>
          <p:cNvSpPr txBox="1"/>
          <p:nvPr>
            <p:ph idx="10" type="dt"/>
          </p:nvPr>
        </p:nvSpPr>
        <p:spPr>
          <a:xfrm>
            <a:off x="7605951" y="6423914"/>
            <a:ext cx="2844799" cy="365125"/>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13"/>
          <p:cNvSpPr txBox="1"/>
          <p:nvPr>
            <p:ph idx="11" type="ftr"/>
          </p:nvPr>
        </p:nvSpPr>
        <p:spPr>
          <a:xfrm>
            <a:off x="581192" y="6423914"/>
            <a:ext cx="691721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13"/>
          <p:cNvSpPr txBox="1"/>
          <p:nvPr>
            <p:ph idx="12" type="sldNum"/>
          </p:nvPr>
        </p:nvSpPr>
        <p:spPr>
          <a:xfrm>
            <a:off x="10558300" y="6423914"/>
            <a:ext cx="105251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45" name="Shape 45"/>
        <p:cNvGrpSpPr/>
        <p:nvPr/>
      </p:nvGrpSpPr>
      <p:grpSpPr>
        <a:xfrm>
          <a:off x="0" y="0"/>
          <a:ext cx="0" cy="0"/>
          <a:chOff x="0" y="0"/>
          <a:chExt cx="0" cy="0"/>
        </a:xfrm>
      </p:grpSpPr>
      <p:sp>
        <p:nvSpPr>
          <p:cNvPr id="46" name="Google Shape;46;p14"/>
          <p:cNvSpPr/>
          <p:nvPr/>
        </p:nvSpPr>
        <p:spPr>
          <a:xfrm>
            <a:off x="447817" y="5141974"/>
            <a:ext cx="11290860" cy="1258827"/>
          </a:xfrm>
          <a:prstGeom prst="rect">
            <a:avLst/>
          </a:prstGeom>
          <a:solidFill>
            <a:srgbClr val="46535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 name="Google Shape;47;p14"/>
          <p:cNvSpPr txBox="1"/>
          <p:nvPr>
            <p:ph type="title"/>
          </p:nvPr>
        </p:nvSpPr>
        <p:spPr>
          <a:xfrm>
            <a:off x="581193" y="2393950"/>
            <a:ext cx="11029615" cy="2147467"/>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rgbClr val="3F3F3F"/>
              </a:buClr>
              <a:buSzPts val="3600"/>
              <a:buFont typeface="Gill Sans"/>
              <a:buNone/>
              <a:defRPr b="0" sz="3600" cap="none">
                <a:solidFill>
                  <a:srgbClr val="3F3F3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14"/>
          <p:cNvSpPr txBox="1"/>
          <p:nvPr>
            <p:ph idx="1" type="body"/>
          </p:nvPr>
        </p:nvSpPr>
        <p:spPr>
          <a:xfrm>
            <a:off x="581192" y="4541417"/>
            <a:ext cx="11029615" cy="600556"/>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360"/>
              </a:spcBef>
              <a:spcAft>
                <a:spcPts val="0"/>
              </a:spcAft>
              <a:buSzPts val="1656"/>
              <a:buNone/>
              <a:defRPr sz="1800" cap="none">
                <a:solidFill>
                  <a:schemeClr val="accent1"/>
                </a:solidFill>
              </a:defRPr>
            </a:lvl1pPr>
            <a:lvl2pPr indent="-228600" lvl="1" marL="914400" algn="l">
              <a:lnSpc>
                <a:spcPct val="100000"/>
              </a:lnSpc>
              <a:spcBef>
                <a:spcPts val="600"/>
              </a:spcBef>
              <a:spcAft>
                <a:spcPts val="0"/>
              </a:spcAft>
              <a:buSzPts val="1656"/>
              <a:buNone/>
              <a:defRPr sz="1800">
                <a:solidFill>
                  <a:srgbClr val="888888"/>
                </a:solidFill>
              </a:defRPr>
            </a:lvl2pPr>
            <a:lvl3pPr indent="-228600" lvl="2" marL="1371600" algn="l">
              <a:lnSpc>
                <a:spcPct val="100000"/>
              </a:lnSpc>
              <a:spcBef>
                <a:spcPts val="600"/>
              </a:spcBef>
              <a:spcAft>
                <a:spcPts val="0"/>
              </a:spcAft>
              <a:buSzPts val="1472"/>
              <a:buNone/>
              <a:defRPr sz="1600">
                <a:solidFill>
                  <a:srgbClr val="888888"/>
                </a:solidFill>
              </a:defRPr>
            </a:lvl3pPr>
            <a:lvl4pPr indent="-228600" lvl="3" marL="1828800" algn="l">
              <a:lnSpc>
                <a:spcPct val="100000"/>
              </a:lnSpc>
              <a:spcBef>
                <a:spcPts val="600"/>
              </a:spcBef>
              <a:spcAft>
                <a:spcPts val="0"/>
              </a:spcAft>
              <a:buSzPts val="1288"/>
              <a:buNone/>
              <a:defRPr sz="1400">
                <a:solidFill>
                  <a:srgbClr val="888888"/>
                </a:solidFill>
              </a:defRPr>
            </a:lvl4pPr>
            <a:lvl5pPr indent="-228600" lvl="4" marL="2286000" algn="l">
              <a:lnSpc>
                <a:spcPct val="100000"/>
              </a:lnSpc>
              <a:spcBef>
                <a:spcPts val="600"/>
              </a:spcBef>
              <a:spcAft>
                <a:spcPts val="0"/>
              </a:spcAft>
              <a:buSzPts val="1288"/>
              <a:buNone/>
              <a:defRPr sz="1400">
                <a:solidFill>
                  <a:srgbClr val="888888"/>
                </a:solidFill>
              </a:defRPr>
            </a:lvl5pPr>
            <a:lvl6pPr indent="-228600" lvl="5" marL="2743200" algn="l">
              <a:lnSpc>
                <a:spcPct val="100000"/>
              </a:lnSpc>
              <a:spcBef>
                <a:spcPts val="600"/>
              </a:spcBef>
              <a:spcAft>
                <a:spcPts val="0"/>
              </a:spcAft>
              <a:buSzPts val="1288"/>
              <a:buNone/>
              <a:defRPr sz="1400">
                <a:solidFill>
                  <a:srgbClr val="888888"/>
                </a:solidFill>
              </a:defRPr>
            </a:lvl6pPr>
            <a:lvl7pPr indent="-228600" lvl="6" marL="3200400" algn="l">
              <a:lnSpc>
                <a:spcPct val="100000"/>
              </a:lnSpc>
              <a:spcBef>
                <a:spcPts val="600"/>
              </a:spcBef>
              <a:spcAft>
                <a:spcPts val="0"/>
              </a:spcAft>
              <a:buSzPts val="1288"/>
              <a:buNone/>
              <a:defRPr sz="1400">
                <a:solidFill>
                  <a:srgbClr val="888888"/>
                </a:solidFill>
              </a:defRPr>
            </a:lvl7pPr>
            <a:lvl8pPr indent="-228600" lvl="7" marL="3657600" algn="l">
              <a:lnSpc>
                <a:spcPct val="100000"/>
              </a:lnSpc>
              <a:spcBef>
                <a:spcPts val="600"/>
              </a:spcBef>
              <a:spcAft>
                <a:spcPts val="0"/>
              </a:spcAft>
              <a:buSzPts val="1288"/>
              <a:buNone/>
              <a:defRPr sz="1400">
                <a:solidFill>
                  <a:srgbClr val="888888"/>
                </a:solidFill>
              </a:defRPr>
            </a:lvl8pPr>
            <a:lvl9pPr indent="-228600" lvl="8" marL="4114800" algn="l">
              <a:lnSpc>
                <a:spcPct val="100000"/>
              </a:lnSpc>
              <a:spcBef>
                <a:spcPts val="600"/>
              </a:spcBef>
              <a:spcAft>
                <a:spcPts val="600"/>
              </a:spcAft>
              <a:buSzPts val="1288"/>
              <a:buNone/>
              <a:defRPr sz="1400">
                <a:solidFill>
                  <a:srgbClr val="888888"/>
                </a:solidFill>
              </a:defRPr>
            </a:lvl9pPr>
          </a:lstStyle>
          <a:p/>
        </p:txBody>
      </p:sp>
      <p:sp>
        <p:nvSpPr>
          <p:cNvPr id="49" name="Google Shape;49;p14"/>
          <p:cNvSpPr txBox="1"/>
          <p:nvPr>
            <p:ph idx="10" type="dt"/>
          </p:nvPr>
        </p:nvSpPr>
        <p:spPr>
          <a:xfrm>
            <a:off x="7605951" y="6423914"/>
            <a:ext cx="2844799" cy="365125"/>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0" name="Google Shape;50;p14"/>
          <p:cNvSpPr txBox="1"/>
          <p:nvPr>
            <p:ph idx="11" type="ftr"/>
          </p:nvPr>
        </p:nvSpPr>
        <p:spPr>
          <a:xfrm>
            <a:off x="581192" y="6423914"/>
            <a:ext cx="691721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14"/>
          <p:cNvSpPr txBox="1"/>
          <p:nvPr>
            <p:ph idx="12" type="sldNum"/>
          </p:nvPr>
        </p:nvSpPr>
        <p:spPr>
          <a:xfrm>
            <a:off x="10558300" y="6423914"/>
            <a:ext cx="105251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52" name="Shape 52"/>
        <p:cNvGrpSpPr/>
        <p:nvPr/>
      </p:nvGrpSpPr>
      <p:grpSpPr>
        <a:xfrm>
          <a:off x="0" y="0"/>
          <a:ext cx="0" cy="0"/>
          <a:chOff x="0" y="0"/>
          <a:chExt cx="0" cy="0"/>
        </a:xfrm>
      </p:grpSpPr>
      <p:sp>
        <p:nvSpPr>
          <p:cNvPr id="53" name="Google Shape;53;p15"/>
          <p:cNvSpPr txBox="1"/>
          <p:nvPr>
            <p:ph type="title"/>
          </p:nvPr>
        </p:nvSpPr>
        <p:spPr>
          <a:xfrm>
            <a:off x="581193" y="729658"/>
            <a:ext cx="11029616" cy="988332"/>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rgbClr val="3F3F3F"/>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4" name="Google Shape;54;p15"/>
          <p:cNvSpPr txBox="1"/>
          <p:nvPr>
            <p:ph idx="1" type="body"/>
          </p:nvPr>
        </p:nvSpPr>
        <p:spPr>
          <a:xfrm>
            <a:off x="581193" y="2228003"/>
            <a:ext cx="5194767" cy="3633047"/>
          </a:xfrm>
          <a:prstGeom prst="rect">
            <a:avLst/>
          </a:prstGeom>
          <a:noFill/>
          <a:ln>
            <a:noFill/>
          </a:ln>
        </p:spPr>
        <p:txBody>
          <a:bodyPr anchorCtr="0" anchor="ctr" bIns="45700" lIns="91425" spcFirstLastPara="1" rIns="91425" wrap="square" tIns="45700">
            <a:normAutofit/>
          </a:bodyPr>
          <a:lstStyle>
            <a:lvl1pPr indent="-333756" lvl="0" marL="457200" algn="l">
              <a:lnSpc>
                <a:spcPct val="100000"/>
              </a:lnSpc>
              <a:spcBef>
                <a:spcPts val="360"/>
              </a:spcBef>
              <a:spcAft>
                <a:spcPts val="0"/>
              </a:spcAft>
              <a:buSzPts val="1656"/>
              <a:buChar char="◼"/>
              <a:defRPr/>
            </a:lvl1pPr>
            <a:lvl2pPr indent="-333756" lvl="1" marL="914400" algn="l">
              <a:lnSpc>
                <a:spcPct val="100000"/>
              </a:lnSpc>
              <a:spcBef>
                <a:spcPts val="600"/>
              </a:spcBef>
              <a:spcAft>
                <a:spcPts val="0"/>
              </a:spcAft>
              <a:buSzPts val="1656"/>
              <a:buChar char="◼"/>
              <a:defRPr/>
            </a:lvl2pPr>
            <a:lvl3pPr indent="-333756" lvl="2" marL="1371600" algn="l">
              <a:lnSpc>
                <a:spcPct val="100000"/>
              </a:lnSpc>
              <a:spcBef>
                <a:spcPts val="600"/>
              </a:spcBef>
              <a:spcAft>
                <a:spcPts val="0"/>
              </a:spcAft>
              <a:buSzPts val="1656"/>
              <a:buChar char="◼"/>
              <a:defRPr/>
            </a:lvl3pPr>
            <a:lvl4pPr indent="-333756" lvl="3" marL="1828800" algn="l">
              <a:lnSpc>
                <a:spcPct val="100000"/>
              </a:lnSpc>
              <a:spcBef>
                <a:spcPts val="600"/>
              </a:spcBef>
              <a:spcAft>
                <a:spcPts val="0"/>
              </a:spcAft>
              <a:buSzPts val="1656"/>
              <a:buChar char="◼"/>
              <a:defRPr/>
            </a:lvl4pPr>
            <a:lvl5pPr indent="-333756" lvl="4" marL="2286000" algn="l">
              <a:lnSpc>
                <a:spcPct val="100000"/>
              </a:lnSpc>
              <a:spcBef>
                <a:spcPts val="600"/>
              </a:spcBef>
              <a:spcAft>
                <a:spcPts val="0"/>
              </a:spcAft>
              <a:buSzPts val="1656"/>
              <a:buChar char="◼"/>
              <a:defRPr/>
            </a:lvl5pPr>
            <a:lvl6pPr indent="-333756" lvl="5" marL="2743200" algn="l">
              <a:lnSpc>
                <a:spcPct val="100000"/>
              </a:lnSpc>
              <a:spcBef>
                <a:spcPts val="600"/>
              </a:spcBef>
              <a:spcAft>
                <a:spcPts val="0"/>
              </a:spcAft>
              <a:buSzPts val="1656"/>
              <a:buChar char="◼"/>
              <a:defRPr/>
            </a:lvl6pPr>
            <a:lvl7pPr indent="-333756" lvl="6" marL="3200400" algn="l">
              <a:lnSpc>
                <a:spcPct val="100000"/>
              </a:lnSpc>
              <a:spcBef>
                <a:spcPts val="600"/>
              </a:spcBef>
              <a:spcAft>
                <a:spcPts val="0"/>
              </a:spcAft>
              <a:buSzPts val="1656"/>
              <a:buChar char="◼"/>
              <a:defRPr/>
            </a:lvl7pPr>
            <a:lvl8pPr indent="-333756" lvl="7" marL="3657600" algn="l">
              <a:lnSpc>
                <a:spcPct val="100000"/>
              </a:lnSpc>
              <a:spcBef>
                <a:spcPts val="600"/>
              </a:spcBef>
              <a:spcAft>
                <a:spcPts val="0"/>
              </a:spcAft>
              <a:buSzPts val="1656"/>
              <a:buChar char="◼"/>
              <a:defRPr/>
            </a:lvl8pPr>
            <a:lvl9pPr indent="-333756" lvl="8" marL="4114800" algn="l">
              <a:lnSpc>
                <a:spcPct val="100000"/>
              </a:lnSpc>
              <a:spcBef>
                <a:spcPts val="600"/>
              </a:spcBef>
              <a:spcAft>
                <a:spcPts val="600"/>
              </a:spcAft>
              <a:buSzPts val="1656"/>
              <a:buChar char="◼"/>
              <a:defRPr/>
            </a:lvl9pPr>
          </a:lstStyle>
          <a:p/>
        </p:txBody>
      </p:sp>
      <p:sp>
        <p:nvSpPr>
          <p:cNvPr id="55" name="Google Shape;55;p15"/>
          <p:cNvSpPr txBox="1"/>
          <p:nvPr>
            <p:ph idx="2" type="body"/>
          </p:nvPr>
        </p:nvSpPr>
        <p:spPr>
          <a:xfrm>
            <a:off x="6416039" y="2228003"/>
            <a:ext cx="5194769" cy="3633047"/>
          </a:xfrm>
          <a:prstGeom prst="rect">
            <a:avLst/>
          </a:prstGeom>
          <a:noFill/>
          <a:ln>
            <a:noFill/>
          </a:ln>
        </p:spPr>
        <p:txBody>
          <a:bodyPr anchorCtr="0" anchor="ctr" bIns="45700" lIns="91425" spcFirstLastPara="1" rIns="91425" wrap="square" tIns="45700">
            <a:normAutofit/>
          </a:bodyPr>
          <a:lstStyle>
            <a:lvl1pPr indent="-333756" lvl="0" marL="457200" algn="l">
              <a:lnSpc>
                <a:spcPct val="100000"/>
              </a:lnSpc>
              <a:spcBef>
                <a:spcPts val="360"/>
              </a:spcBef>
              <a:spcAft>
                <a:spcPts val="0"/>
              </a:spcAft>
              <a:buSzPts val="1656"/>
              <a:buChar char="◼"/>
              <a:defRPr/>
            </a:lvl1pPr>
            <a:lvl2pPr indent="-333756" lvl="1" marL="914400" algn="l">
              <a:lnSpc>
                <a:spcPct val="100000"/>
              </a:lnSpc>
              <a:spcBef>
                <a:spcPts val="600"/>
              </a:spcBef>
              <a:spcAft>
                <a:spcPts val="0"/>
              </a:spcAft>
              <a:buSzPts val="1656"/>
              <a:buChar char="◼"/>
              <a:defRPr/>
            </a:lvl2pPr>
            <a:lvl3pPr indent="-333756" lvl="2" marL="1371600" algn="l">
              <a:lnSpc>
                <a:spcPct val="100000"/>
              </a:lnSpc>
              <a:spcBef>
                <a:spcPts val="600"/>
              </a:spcBef>
              <a:spcAft>
                <a:spcPts val="0"/>
              </a:spcAft>
              <a:buSzPts val="1656"/>
              <a:buChar char="◼"/>
              <a:defRPr/>
            </a:lvl3pPr>
            <a:lvl4pPr indent="-333756" lvl="3" marL="1828800" algn="l">
              <a:lnSpc>
                <a:spcPct val="100000"/>
              </a:lnSpc>
              <a:spcBef>
                <a:spcPts val="600"/>
              </a:spcBef>
              <a:spcAft>
                <a:spcPts val="0"/>
              </a:spcAft>
              <a:buSzPts val="1656"/>
              <a:buChar char="◼"/>
              <a:defRPr/>
            </a:lvl4pPr>
            <a:lvl5pPr indent="-333756" lvl="4" marL="2286000" algn="l">
              <a:lnSpc>
                <a:spcPct val="100000"/>
              </a:lnSpc>
              <a:spcBef>
                <a:spcPts val="600"/>
              </a:spcBef>
              <a:spcAft>
                <a:spcPts val="0"/>
              </a:spcAft>
              <a:buSzPts val="1656"/>
              <a:buChar char="◼"/>
              <a:defRPr/>
            </a:lvl5pPr>
            <a:lvl6pPr indent="-333756" lvl="5" marL="2743200" algn="l">
              <a:lnSpc>
                <a:spcPct val="100000"/>
              </a:lnSpc>
              <a:spcBef>
                <a:spcPts val="600"/>
              </a:spcBef>
              <a:spcAft>
                <a:spcPts val="0"/>
              </a:spcAft>
              <a:buSzPts val="1656"/>
              <a:buChar char="◼"/>
              <a:defRPr/>
            </a:lvl6pPr>
            <a:lvl7pPr indent="-333756" lvl="6" marL="3200400" algn="l">
              <a:lnSpc>
                <a:spcPct val="100000"/>
              </a:lnSpc>
              <a:spcBef>
                <a:spcPts val="600"/>
              </a:spcBef>
              <a:spcAft>
                <a:spcPts val="0"/>
              </a:spcAft>
              <a:buSzPts val="1656"/>
              <a:buChar char="◼"/>
              <a:defRPr/>
            </a:lvl7pPr>
            <a:lvl8pPr indent="-333756" lvl="7" marL="3657600" algn="l">
              <a:lnSpc>
                <a:spcPct val="100000"/>
              </a:lnSpc>
              <a:spcBef>
                <a:spcPts val="600"/>
              </a:spcBef>
              <a:spcAft>
                <a:spcPts val="0"/>
              </a:spcAft>
              <a:buSzPts val="1656"/>
              <a:buChar char="◼"/>
              <a:defRPr/>
            </a:lvl8pPr>
            <a:lvl9pPr indent="-333756" lvl="8" marL="4114800" algn="l">
              <a:lnSpc>
                <a:spcPct val="100000"/>
              </a:lnSpc>
              <a:spcBef>
                <a:spcPts val="600"/>
              </a:spcBef>
              <a:spcAft>
                <a:spcPts val="600"/>
              </a:spcAft>
              <a:buSzPts val="1656"/>
              <a:buChar char="◼"/>
              <a:defRPr/>
            </a:lvl9pPr>
          </a:lstStyle>
          <a:p/>
        </p:txBody>
      </p:sp>
      <p:sp>
        <p:nvSpPr>
          <p:cNvPr id="56" name="Google Shape;56;p15"/>
          <p:cNvSpPr txBox="1"/>
          <p:nvPr>
            <p:ph idx="10" type="dt"/>
          </p:nvPr>
        </p:nvSpPr>
        <p:spPr>
          <a:xfrm>
            <a:off x="7605951" y="6423914"/>
            <a:ext cx="2844799" cy="365125"/>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 name="Google Shape;57;p15"/>
          <p:cNvSpPr txBox="1"/>
          <p:nvPr>
            <p:ph idx="11" type="ftr"/>
          </p:nvPr>
        </p:nvSpPr>
        <p:spPr>
          <a:xfrm>
            <a:off x="581192" y="6423914"/>
            <a:ext cx="691721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8" name="Google Shape;58;p15"/>
          <p:cNvSpPr txBox="1"/>
          <p:nvPr>
            <p:ph idx="12" type="sldNum"/>
          </p:nvPr>
        </p:nvSpPr>
        <p:spPr>
          <a:xfrm>
            <a:off x="10558300" y="6423914"/>
            <a:ext cx="105251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59" name="Shape 59"/>
        <p:cNvGrpSpPr/>
        <p:nvPr/>
      </p:nvGrpSpPr>
      <p:grpSpPr>
        <a:xfrm>
          <a:off x="0" y="0"/>
          <a:ext cx="0" cy="0"/>
          <a:chOff x="0" y="0"/>
          <a:chExt cx="0" cy="0"/>
        </a:xfrm>
      </p:grpSpPr>
      <p:sp>
        <p:nvSpPr>
          <p:cNvPr id="60" name="Google Shape;60;p16"/>
          <p:cNvSpPr txBox="1"/>
          <p:nvPr>
            <p:ph type="title"/>
          </p:nvPr>
        </p:nvSpPr>
        <p:spPr>
          <a:xfrm>
            <a:off x="581193" y="729658"/>
            <a:ext cx="11029616" cy="988332"/>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rgbClr val="3F3F3F"/>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1" name="Google Shape;61;p16"/>
          <p:cNvSpPr txBox="1"/>
          <p:nvPr>
            <p:ph idx="1" type="body"/>
          </p:nvPr>
        </p:nvSpPr>
        <p:spPr>
          <a:xfrm>
            <a:off x="581191" y="2250891"/>
            <a:ext cx="5194769" cy="557784"/>
          </a:xfrm>
          <a:prstGeom prst="rect">
            <a:avLst/>
          </a:prstGeom>
          <a:noFill/>
          <a:ln>
            <a:noFill/>
          </a:ln>
        </p:spPr>
        <p:txBody>
          <a:bodyPr anchorCtr="0" anchor="ctr" bIns="45700" lIns="91425" spcFirstLastPara="1" rIns="91425" wrap="square" tIns="45700">
            <a:noAutofit/>
          </a:bodyPr>
          <a:lstStyle>
            <a:lvl1pPr indent="-228600" lvl="0" marL="457200" algn="l">
              <a:lnSpc>
                <a:spcPct val="100000"/>
              </a:lnSpc>
              <a:spcBef>
                <a:spcPts val="400"/>
              </a:spcBef>
              <a:spcAft>
                <a:spcPts val="0"/>
              </a:spcAft>
              <a:buSzPts val="1840"/>
              <a:buNone/>
              <a:defRPr b="0" sz="2000">
                <a:solidFill>
                  <a:srgbClr val="3F3F3F"/>
                </a:solidFill>
              </a:defRPr>
            </a:lvl1pPr>
            <a:lvl2pPr indent="-228600" lvl="1" marL="914400" algn="l">
              <a:lnSpc>
                <a:spcPct val="100000"/>
              </a:lnSpc>
              <a:spcBef>
                <a:spcPts val="600"/>
              </a:spcBef>
              <a:spcAft>
                <a:spcPts val="0"/>
              </a:spcAft>
              <a:buSzPts val="1840"/>
              <a:buNone/>
              <a:defRPr b="1" sz="2000"/>
            </a:lvl2pPr>
            <a:lvl3pPr indent="-228600" lvl="2" marL="1371600" algn="l">
              <a:lnSpc>
                <a:spcPct val="100000"/>
              </a:lnSpc>
              <a:spcBef>
                <a:spcPts val="600"/>
              </a:spcBef>
              <a:spcAft>
                <a:spcPts val="0"/>
              </a:spcAft>
              <a:buSzPts val="1656"/>
              <a:buNone/>
              <a:defRPr b="1" sz="1800"/>
            </a:lvl3pPr>
            <a:lvl4pPr indent="-228600" lvl="3" marL="1828800" algn="l">
              <a:lnSpc>
                <a:spcPct val="100000"/>
              </a:lnSpc>
              <a:spcBef>
                <a:spcPts val="600"/>
              </a:spcBef>
              <a:spcAft>
                <a:spcPts val="0"/>
              </a:spcAft>
              <a:buSzPts val="1472"/>
              <a:buNone/>
              <a:defRPr b="1" sz="1600"/>
            </a:lvl4pPr>
            <a:lvl5pPr indent="-228600" lvl="4" marL="2286000" algn="l">
              <a:lnSpc>
                <a:spcPct val="100000"/>
              </a:lnSpc>
              <a:spcBef>
                <a:spcPts val="600"/>
              </a:spcBef>
              <a:spcAft>
                <a:spcPts val="0"/>
              </a:spcAft>
              <a:buSzPts val="1472"/>
              <a:buNone/>
              <a:defRPr b="1" sz="1600"/>
            </a:lvl5pPr>
            <a:lvl6pPr indent="-228600" lvl="5" marL="2743200" algn="l">
              <a:lnSpc>
                <a:spcPct val="100000"/>
              </a:lnSpc>
              <a:spcBef>
                <a:spcPts val="600"/>
              </a:spcBef>
              <a:spcAft>
                <a:spcPts val="0"/>
              </a:spcAft>
              <a:buSzPts val="1472"/>
              <a:buNone/>
              <a:defRPr b="1" sz="1600"/>
            </a:lvl6pPr>
            <a:lvl7pPr indent="-228600" lvl="6" marL="3200400" algn="l">
              <a:lnSpc>
                <a:spcPct val="100000"/>
              </a:lnSpc>
              <a:spcBef>
                <a:spcPts val="600"/>
              </a:spcBef>
              <a:spcAft>
                <a:spcPts val="0"/>
              </a:spcAft>
              <a:buSzPts val="1472"/>
              <a:buNone/>
              <a:defRPr b="1" sz="1600"/>
            </a:lvl7pPr>
            <a:lvl8pPr indent="-228600" lvl="7" marL="3657600" algn="l">
              <a:lnSpc>
                <a:spcPct val="100000"/>
              </a:lnSpc>
              <a:spcBef>
                <a:spcPts val="600"/>
              </a:spcBef>
              <a:spcAft>
                <a:spcPts val="0"/>
              </a:spcAft>
              <a:buSzPts val="1472"/>
              <a:buNone/>
              <a:defRPr b="1" sz="1600"/>
            </a:lvl8pPr>
            <a:lvl9pPr indent="-228600" lvl="8" marL="4114800" algn="l">
              <a:lnSpc>
                <a:spcPct val="100000"/>
              </a:lnSpc>
              <a:spcBef>
                <a:spcPts val="600"/>
              </a:spcBef>
              <a:spcAft>
                <a:spcPts val="600"/>
              </a:spcAft>
              <a:buSzPts val="1472"/>
              <a:buNone/>
              <a:defRPr b="1" sz="1600"/>
            </a:lvl9pPr>
          </a:lstStyle>
          <a:p/>
        </p:txBody>
      </p:sp>
      <p:sp>
        <p:nvSpPr>
          <p:cNvPr id="62" name="Google Shape;62;p16"/>
          <p:cNvSpPr txBox="1"/>
          <p:nvPr>
            <p:ph idx="2" type="body"/>
          </p:nvPr>
        </p:nvSpPr>
        <p:spPr>
          <a:xfrm>
            <a:off x="581194" y="2926052"/>
            <a:ext cx="5194766" cy="2934999"/>
          </a:xfrm>
          <a:prstGeom prst="rect">
            <a:avLst/>
          </a:prstGeom>
          <a:noFill/>
          <a:ln>
            <a:noFill/>
          </a:ln>
        </p:spPr>
        <p:txBody>
          <a:bodyPr anchorCtr="0" anchor="t" bIns="45700" lIns="91425" spcFirstLastPara="1" rIns="91425" wrap="square" tIns="45700">
            <a:normAutofit/>
          </a:bodyPr>
          <a:lstStyle>
            <a:lvl1pPr indent="-333756" lvl="0" marL="457200" algn="l">
              <a:lnSpc>
                <a:spcPct val="100000"/>
              </a:lnSpc>
              <a:spcBef>
                <a:spcPts val="360"/>
              </a:spcBef>
              <a:spcAft>
                <a:spcPts val="0"/>
              </a:spcAft>
              <a:buSzPts val="1656"/>
              <a:buChar char="◼"/>
              <a:defRPr/>
            </a:lvl1pPr>
            <a:lvl2pPr indent="-333756" lvl="1" marL="914400" algn="l">
              <a:lnSpc>
                <a:spcPct val="100000"/>
              </a:lnSpc>
              <a:spcBef>
                <a:spcPts val="600"/>
              </a:spcBef>
              <a:spcAft>
                <a:spcPts val="0"/>
              </a:spcAft>
              <a:buSzPts val="1656"/>
              <a:buChar char="◼"/>
              <a:defRPr/>
            </a:lvl2pPr>
            <a:lvl3pPr indent="-333756" lvl="2" marL="1371600" algn="l">
              <a:lnSpc>
                <a:spcPct val="100000"/>
              </a:lnSpc>
              <a:spcBef>
                <a:spcPts val="600"/>
              </a:spcBef>
              <a:spcAft>
                <a:spcPts val="0"/>
              </a:spcAft>
              <a:buSzPts val="1656"/>
              <a:buChar char="◼"/>
              <a:defRPr/>
            </a:lvl3pPr>
            <a:lvl4pPr indent="-333756" lvl="3" marL="1828800" algn="l">
              <a:lnSpc>
                <a:spcPct val="100000"/>
              </a:lnSpc>
              <a:spcBef>
                <a:spcPts val="600"/>
              </a:spcBef>
              <a:spcAft>
                <a:spcPts val="0"/>
              </a:spcAft>
              <a:buSzPts val="1656"/>
              <a:buChar char="◼"/>
              <a:defRPr/>
            </a:lvl4pPr>
            <a:lvl5pPr indent="-333756" lvl="4" marL="2286000" algn="l">
              <a:lnSpc>
                <a:spcPct val="100000"/>
              </a:lnSpc>
              <a:spcBef>
                <a:spcPts val="600"/>
              </a:spcBef>
              <a:spcAft>
                <a:spcPts val="0"/>
              </a:spcAft>
              <a:buSzPts val="1656"/>
              <a:buChar char="◼"/>
              <a:defRPr/>
            </a:lvl5pPr>
            <a:lvl6pPr indent="-333756" lvl="5" marL="2743200" algn="l">
              <a:lnSpc>
                <a:spcPct val="100000"/>
              </a:lnSpc>
              <a:spcBef>
                <a:spcPts val="600"/>
              </a:spcBef>
              <a:spcAft>
                <a:spcPts val="0"/>
              </a:spcAft>
              <a:buSzPts val="1656"/>
              <a:buChar char="◼"/>
              <a:defRPr/>
            </a:lvl6pPr>
            <a:lvl7pPr indent="-333756" lvl="6" marL="3200400" algn="l">
              <a:lnSpc>
                <a:spcPct val="100000"/>
              </a:lnSpc>
              <a:spcBef>
                <a:spcPts val="600"/>
              </a:spcBef>
              <a:spcAft>
                <a:spcPts val="0"/>
              </a:spcAft>
              <a:buSzPts val="1656"/>
              <a:buChar char="◼"/>
              <a:defRPr/>
            </a:lvl7pPr>
            <a:lvl8pPr indent="-333756" lvl="7" marL="3657600" algn="l">
              <a:lnSpc>
                <a:spcPct val="100000"/>
              </a:lnSpc>
              <a:spcBef>
                <a:spcPts val="600"/>
              </a:spcBef>
              <a:spcAft>
                <a:spcPts val="0"/>
              </a:spcAft>
              <a:buSzPts val="1656"/>
              <a:buChar char="◼"/>
              <a:defRPr/>
            </a:lvl8pPr>
            <a:lvl9pPr indent="-333756" lvl="8" marL="4114800" algn="l">
              <a:lnSpc>
                <a:spcPct val="100000"/>
              </a:lnSpc>
              <a:spcBef>
                <a:spcPts val="600"/>
              </a:spcBef>
              <a:spcAft>
                <a:spcPts val="600"/>
              </a:spcAft>
              <a:buSzPts val="1656"/>
              <a:buChar char="◼"/>
              <a:defRPr/>
            </a:lvl9pPr>
          </a:lstStyle>
          <a:p/>
        </p:txBody>
      </p:sp>
      <p:sp>
        <p:nvSpPr>
          <p:cNvPr id="63" name="Google Shape;63;p16"/>
          <p:cNvSpPr txBox="1"/>
          <p:nvPr>
            <p:ph idx="3" type="body"/>
          </p:nvPr>
        </p:nvSpPr>
        <p:spPr>
          <a:xfrm>
            <a:off x="6416039" y="2250892"/>
            <a:ext cx="5194770" cy="553373"/>
          </a:xfrm>
          <a:prstGeom prst="rect">
            <a:avLst/>
          </a:prstGeom>
          <a:noFill/>
          <a:ln>
            <a:noFill/>
          </a:ln>
        </p:spPr>
        <p:txBody>
          <a:bodyPr anchorCtr="0" anchor="ctr" bIns="45700" lIns="91425" spcFirstLastPara="1" rIns="91425" wrap="square" tIns="45700">
            <a:noAutofit/>
          </a:bodyPr>
          <a:lstStyle>
            <a:lvl1pPr indent="-228600" lvl="0" marL="457200" marR="0" algn="l">
              <a:lnSpc>
                <a:spcPct val="100000"/>
              </a:lnSpc>
              <a:spcBef>
                <a:spcPts val="400"/>
              </a:spcBef>
              <a:spcAft>
                <a:spcPts val="0"/>
              </a:spcAft>
              <a:buClr>
                <a:schemeClr val="accent1"/>
              </a:buClr>
              <a:buSzPts val="1840"/>
              <a:buFont typeface="Noto Sans Symbols"/>
              <a:buNone/>
              <a:defRPr b="0" sz="2000">
                <a:solidFill>
                  <a:srgbClr val="3F3F3F"/>
                </a:solidFill>
              </a:defRPr>
            </a:lvl1pPr>
            <a:lvl2pPr indent="-228600" lvl="1" marL="914400" algn="l">
              <a:lnSpc>
                <a:spcPct val="100000"/>
              </a:lnSpc>
              <a:spcBef>
                <a:spcPts val="600"/>
              </a:spcBef>
              <a:spcAft>
                <a:spcPts val="0"/>
              </a:spcAft>
              <a:buSzPts val="1840"/>
              <a:buNone/>
              <a:defRPr b="1" sz="2000"/>
            </a:lvl2pPr>
            <a:lvl3pPr indent="-228600" lvl="2" marL="1371600" algn="l">
              <a:lnSpc>
                <a:spcPct val="100000"/>
              </a:lnSpc>
              <a:spcBef>
                <a:spcPts val="600"/>
              </a:spcBef>
              <a:spcAft>
                <a:spcPts val="0"/>
              </a:spcAft>
              <a:buSzPts val="1656"/>
              <a:buNone/>
              <a:defRPr b="1" sz="1800"/>
            </a:lvl3pPr>
            <a:lvl4pPr indent="-228600" lvl="3" marL="1828800" algn="l">
              <a:lnSpc>
                <a:spcPct val="100000"/>
              </a:lnSpc>
              <a:spcBef>
                <a:spcPts val="600"/>
              </a:spcBef>
              <a:spcAft>
                <a:spcPts val="0"/>
              </a:spcAft>
              <a:buSzPts val="1472"/>
              <a:buNone/>
              <a:defRPr b="1" sz="1600"/>
            </a:lvl4pPr>
            <a:lvl5pPr indent="-228600" lvl="4" marL="2286000" algn="l">
              <a:lnSpc>
                <a:spcPct val="100000"/>
              </a:lnSpc>
              <a:spcBef>
                <a:spcPts val="600"/>
              </a:spcBef>
              <a:spcAft>
                <a:spcPts val="0"/>
              </a:spcAft>
              <a:buSzPts val="1472"/>
              <a:buNone/>
              <a:defRPr b="1" sz="1600"/>
            </a:lvl5pPr>
            <a:lvl6pPr indent="-228600" lvl="5" marL="2743200" algn="l">
              <a:lnSpc>
                <a:spcPct val="100000"/>
              </a:lnSpc>
              <a:spcBef>
                <a:spcPts val="600"/>
              </a:spcBef>
              <a:spcAft>
                <a:spcPts val="0"/>
              </a:spcAft>
              <a:buSzPts val="1472"/>
              <a:buNone/>
              <a:defRPr b="1" sz="1600"/>
            </a:lvl6pPr>
            <a:lvl7pPr indent="-228600" lvl="6" marL="3200400" algn="l">
              <a:lnSpc>
                <a:spcPct val="100000"/>
              </a:lnSpc>
              <a:spcBef>
                <a:spcPts val="600"/>
              </a:spcBef>
              <a:spcAft>
                <a:spcPts val="0"/>
              </a:spcAft>
              <a:buSzPts val="1472"/>
              <a:buNone/>
              <a:defRPr b="1" sz="1600"/>
            </a:lvl7pPr>
            <a:lvl8pPr indent="-228600" lvl="7" marL="3657600" algn="l">
              <a:lnSpc>
                <a:spcPct val="100000"/>
              </a:lnSpc>
              <a:spcBef>
                <a:spcPts val="600"/>
              </a:spcBef>
              <a:spcAft>
                <a:spcPts val="0"/>
              </a:spcAft>
              <a:buSzPts val="1472"/>
              <a:buNone/>
              <a:defRPr b="1" sz="1600"/>
            </a:lvl8pPr>
            <a:lvl9pPr indent="-228600" lvl="8" marL="4114800" algn="l">
              <a:lnSpc>
                <a:spcPct val="100000"/>
              </a:lnSpc>
              <a:spcBef>
                <a:spcPts val="600"/>
              </a:spcBef>
              <a:spcAft>
                <a:spcPts val="600"/>
              </a:spcAft>
              <a:buSzPts val="1472"/>
              <a:buNone/>
              <a:defRPr b="1" sz="1600"/>
            </a:lvl9pPr>
          </a:lstStyle>
          <a:p/>
        </p:txBody>
      </p:sp>
      <p:sp>
        <p:nvSpPr>
          <p:cNvPr id="64" name="Google Shape;64;p16"/>
          <p:cNvSpPr txBox="1"/>
          <p:nvPr>
            <p:ph idx="4" type="body"/>
          </p:nvPr>
        </p:nvSpPr>
        <p:spPr>
          <a:xfrm>
            <a:off x="6416037" y="2926052"/>
            <a:ext cx="5194771" cy="2934999"/>
          </a:xfrm>
          <a:prstGeom prst="rect">
            <a:avLst/>
          </a:prstGeom>
          <a:noFill/>
          <a:ln>
            <a:noFill/>
          </a:ln>
        </p:spPr>
        <p:txBody>
          <a:bodyPr anchorCtr="0" anchor="t" bIns="45700" lIns="91425" spcFirstLastPara="1" rIns="91425" wrap="square" tIns="45700">
            <a:normAutofit/>
          </a:bodyPr>
          <a:lstStyle>
            <a:lvl1pPr indent="-333756" lvl="0" marL="457200" algn="l">
              <a:lnSpc>
                <a:spcPct val="100000"/>
              </a:lnSpc>
              <a:spcBef>
                <a:spcPts val="360"/>
              </a:spcBef>
              <a:spcAft>
                <a:spcPts val="0"/>
              </a:spcAft>
              <a:buSzPts val="1656"/>
              <a:buChar char="◼"/>
              <a:defRPr/>
            </a:lvl1pPr>
            <a:lvl2pPr indent="-333756" lvl="1" marL="914400" algn="l">
              <a:lnSpc>
                <a:spcPct val="100000"/>
              </a:lnSpc>
              <a:spcBef>
                <a:spcPts val="600"/>
              </a:spcBef>
              <a:spcAft>
                <a:spcPts val="0"/>
              </a:spcAft>
              <a:buSzPts val="1656"/>
              <a:buChar char="◼"/>
              <a:defRPr/>
            </a:lvl2pPr>
            <a:lvl3pPr indent="-333756" lvl="2" marL="1371600" algn="l">
              <a:lnSpc>
                <a:spcPct val="100000"/>
              </a:lnSpc>
              <a:spcBef>
                <a:spcPts val="600"/>
              </a:spcBef>
              <a:spcAft>
                <a:spcPts val="0"/>
              </a:spcAft>
              <a:buSzPts val="1656"/>
              <a:buChar char="◼"/>
              <a:defRPr/>
            </a:lvl3pPr>
            <a:lvl4pPr indent="-333756" lvl="3" marL="1828800" algn="l">
              <a:lnSpc>
                <a:spcPct val="100000"/>
              </a:lnSpc>
              <a:spcBef>
                <a:spcPts val="600"/>
              </a:spcBef>
              <a:spcAft>
                <a:spcPts val="0"/>
              </a:spcAft>
              <a:buSzPts val="1656"/>
              <a:buChar char="◼"/>
              <a:defRPr/>
            </a:lvl4pPr>
            <a:lvl5pPr indent="-333756" lvl="4" marL="2286000" algn="l">
              <a:lnSpc>
                <a:spcPct val="100000"/>
              </a:lnSpc>
              <a:spcBef>
                <a:spcPts val="600"/>
              </a:spcBef>
              <a:spcAft>
                <a:spcPts val="0"/>
              </a:spcAft>
              <a:buSzPts val="1656"/>
              <a:buChar char="◼"/>
              <a:defRPr/>
            </a:lvl5pPr>
            <a:lvl6pPr indent="-333756" lvl="5" marL="2743200" algn="l">
              <a:lnSpc>
                <a:spcPct val="100000"/>
              </a:lnSpc>
              <a:spcBef>
                <a:spcPts val="600"/>
              </a:spcBef>
              <a:spcAft>
                <a:spcPts val="0"/>
              </a:spcAft>
              <a:buSzPts val="1656"/>
              <a:buChar char="◼"/>
              <a:defRPr/>
            </a:lvl6pPr>
            <a:lvl7pPr indent="-333756" lvl="6" marL="3200400" algn="l">
              <a:lnSpc>
                <a:spcPct val="100000"/>
              </a:lnSpc>
              <a:spcBef>
                <a:spcPts val="600"/>
              </a:spcBef>
              <a:spcAft>
                <a:spcPts val="0"/>
              </a:spcAft>
              <a:buSzPts val="1656"/>
              <a:buChar char="◼"/>
              <a:defRPr/>
            </a:lvl7pPr>
            <a:lvl8pPr indent="-333756" lvl="7" marL="3657600" algn="l">
              <a:lnSpc>
                <a:spcPct val="100000"/>
              </a:lnSpc>
              <a:spcBef>
                <a:spcPts val="600"/>
              </a:spcBef>
              <a:spcAft>
                <a:spcPts val="0"/>
              </a:spcAft>
              <a:buSzPts val="1656"/>
              <a:buChar char="◼"/>
              <a:defRPr/>
            </a:lvl8pPr>
            <a:lvl9pPr indent="-333756" lvl="8" marL="4114800" algn="l">
              <a:lnSpc>
                <a:spcPct val="100000"/>
              </a:lnSpc>
              <a:spcBef>
                <a:spcPts val="600"/>
              </a:spcBef>
              <a:spcAft>
                <a:spcPts val="600"/>
              </a:spcAft>
              <a:buSzPts val="1656"/>
              <a:buChar char="◼"/>
              <a:defRPr/>
            </a:lvl9pPr>
          </a:lstStyle>
          <a:p/>
        </p:txBody>
      </p:sp>
      <p:sp>
        <p:nvSpPr>
          <p:cNvPr id="65" name="Google Shape;65;p16"/>
          <p:cNvSpPr txBox="1"/>
          <p:nvPr>
            <p:ph idx="10" type="dt"/>
          </p:nvPr>
        </p:nvSpPr>
        <p:spPr>
          <a:xfrm>
            <a:off x="7605951" y="6423914"/>
            <a:ext cx="2844799" cy="365125"/>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16"/>
          <p:cNvSpPr txBox="1"/>
          <p:nvPr>
            <p:ph idx="11" type="ftr"/>
          </p:nvPr>
        </p:nvSpPr>
        <p:spPr>
          <a:xfrm>
            <a:off x="581192" y="6423914"/>
            <a:ext cx="691721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16"/>
          <p:cNvSpPr txBox="1"/>
          <p:nvPr>
            <p:ph idx="12" type="sldNum"/>
          </p:nvPr>
        </p:nvSpPr>
        <p:spPr>
          <a:xfrm>
            <a:off x="10558300" y="6423914"/>
            <a:ext cx="105251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68" name="Shape 68"/>
        <p:cNvGrpSpPr/>
        <p:nvPr/>
      </p:nvGrpSpPr>
      <p:grpSpPr>
        <a:xfrm>
          <a:off x="0" y="0"/>
          <a:ext cx="0" cy="0"/>
          <a:chOff x="0" y="0"/>
          <a:chExt cx="0" cy="0"/>
        </a:xfrm>
      </p:grpSpPr>
      <p:sp>
        <p:nvSpPr>
          <p:cNvPr id="69" name="Google Shape;69;p17"/>
          <p:cNvSpPr txBox="1"/>
          <p:nvPr>
            <p:ph type="title"/>
          </p:nvPr>
        </p:nvSpPr>
        <p:spPr>
          <a:xfrm>
            <a:off x="575894" y="729658"/>
            <a:ext cx="11029616" cy="988332"/>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rgbClr val="3F3F3F"/>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17"/>
          <p:cNvSpPr txBox="1"/>
          <p:nvPr>
            <p:ph idx="10" type="dt"/>
          </p:nvPr>
        </p:nvSpPr>
        <p:spPr>
          <a:xfrm>
            <a:off x="7605951" y="6423914"/>
            <a:ext cx="2844799" cy="365125"/>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17"/>
          <p:cNvSpPr txBox="1"/>
          <p:nvPr>
            <p:ph idx="11" type="ftr"/>
          </p:nvPr>
        </p:nvSpPr>
        <p:spPr>
          <a:xfrm>
            <a:off x="581192" y="6423914"/>
            <a:ext cx="691721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17"/>
          <p:cNvSpPr txBox="1"/>
          <p:nvPr>
            <p:ph idx="12" type="sldNum"/>
          </p:nvPr>
        </p:nvSpPr>
        <p:spPr>
          <a:xfrm>
            <a:off x="10558300" y="6423914"/>
            <a:ext cx="105251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73" name="Shape 73"/>
        <p:cNvGrpSpPr/>
        <p:nvPr/>
      </p:nvGrpSpPr>
      <p:grpSpPr>
        <a:xfrm>
          <a:off x="0" y="0"/>
          <a:ext cx="0" cy="0"/>
          <a:chOff x="0" y="0"/>
          <a:chExt cx="0" cy="0"/>
        </a:xfrm>
      </p:grpSpPr>
      <p:sp>
        <p:nvSpPr>
          <p:cNvPr id="74" name="Google Shape;74;p18"/>
          <p:cNvSpPr txBox="1"/>
          <p:nvPr>
            <p:ph idx="10" type="dt"/>
          </p:nvPr>
        </p:nvSpPr>
        <p:spPr>
          <a:xfrm>
            <a:off x="7605951" y="6423914"/>
            <a:ext cx="2844799" cy="365125"/>
          </a:xfrm>
          <a:prstGeom prst="rect">
            <a:avLst/>
          </a:prstGeom>
          <a:noFill/>
          <a:ln>
            <a:noFill/>
          </a:ln>
        </p:spPr>
        <p:txBody>
          <a:bodyPr anchorCtr="0" anchor="ctr" bIns="45700" lIns="91425" spcFirstLastPara="1" rIns="91425" wrap="square" tIns="4570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5" name="Google Shape;75;p18"/>
          <p:cNvSpPr txBox="1"/>
          <p:nvPr>
            <p:ph idx="11" type="ftr"/>
          </p:nvPr>
        </p:nvSpPr>
        <p:spPr>
          <a:xfrm>
            <a:off x="581192" y="6423914"/>
            <a:ext cx="691721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18"/>
          <p:cNvSpPr txBox="1"/>
          <p:nvPr>
            <p:ph idx="12" type="sldNum"/>
          </p:nvPr>
        </p:nvSpPr>
        <p:spPr>
          <a:xfrm>
            <a:off x="10558300" y="6423914"/>
            <a:ext cx="105251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9"/>
          <p:cNvSpPr txBox="1"/>
          <p:nvPr>
            <p:ph type="title"/>
          </p:nvPr>
        </p:nvSpPr>
        <p:spPr>
          <a:xfrm>
            <a:off x="581192" y="705124"/>
            <a:ext cx="11029616" cy="1189554"/>
          </a:xfrm>
          <a:prstGeom prst="rect">
            <a:avLst/>
          </a:prstGeom>
          <a:noFill/>
          <a:ln>
            <a:noFill/>
          </a:ln>
        </p:spPr>
        <p:txBody>
          <a:bodyPr anchorCtr="0" anchor="b" bIns="45700" lIns="91425" spcFirstLastPara="1" rIns="91425" wrap="square" tIns="45700">
            <a:normAutofit/>
          </a:bodyPr>
          <a:lstStyle>
            <a:lvl1pPr lvl="0" marR="0" rtl="0" algn="l">
              <a:lnSpc>
                <a:spcPct val="100000"/>
              </a:lnSpc>
              <a:spcBef>
                <a:spcPts val="0"/>
              </a:spcBef>
              <a:spcAft>
                <a:spcPts val="0"/>
              </a:spcAft>
              <a:buClr>
                <a:srgbClr val="3F3F3F"/>
              </a:buClr>
              <a:buSzPts val="2800"/>
              <a:buFont typeface="Gill Sans"/>
              <a:buNone/>
              <a:defRPr b="0" i="0" sz="2800" u="none" cap="none" strike="noStrike">
                <a:solidFill>
                  <a:srgbClr val="3F3F3F"/>
                </a:solidFill>
                <a:latin typeface="Gill Sans"/>
                <a:ea typeface="Gill Sans"/>
                <a:cs typeface="Gill Sans"/>
                <a:sym typeface="Gill Sans"/>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2"/>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2"/>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2"/>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2"/>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2"/>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2"/>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2"/>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2"/>
                </a:solidFill>
                <a:latin typeface="Arial"/>
                <a:ea typeface="Arial"/>
                <a:cs typeface="Arial"/>
                <a:sym typeface="Arial"/>
              </a:defRPr>
            </a:lvl9pPr>
          </a:lstStyle>
          <a:p/>
        </p:txBody>
      </p:sp>
      <p:sp>
        <p:nvSpPr>
          <p:cNvPr id="11" name="Google Shape;11;p9"/>
          <p:cNvSpPr txBox="1"/>
          <p:nvPr>
            <p:ph idx="1" type="body"/>
          </p:nvPr>
        </p:nvSpPr>
        <p:spPr>
          <a:xfrm>
            <a:off x="581192" y="2336002"/>
            <a:ext cx="11029616" cy="3652047"/>
          </a:xfrm>
          <a:prstGeom prst="rect">
            <a:avLst/>
          </a:prstGeom>
          <a:noFill/>
          <a:ln>
            <a:noFill/>
          </a:ln>
        </p:spPr>
        <p:txBody>
          <a:bodyPr anchorCtr="0" anchor="ctr" bIns="45700" lIns="91425" spcFirstLastPara="1" rIns="91425" wrap="square" tIns="45700">
            <a:normAutofit/>
          </a:bodyPr>
          <a:lstStyle>
            <a:lvl1pPr indent="-333756" lvl="0" marL="457200" marR="0" rtl="0" algn="l">
              <a:lnSpc>
                <a:spcPct val="100000"/>
              </a:lnSpc>
              <a:spcBef>
                <a:spcPts val="360"/>
              </a:spcBef>
              <a:spcAft>
                <a:spcPts val="0"/>
              </a:spcAft>
              <a:buClr>
                <a:schemeClr val="accent1"/>
              </a:buClr>
              <a:buSzPts val="1656"/>
              <a:buFont typeface="Noto Sans Symbols"/>
              <a:buChar char="◼"/>
              <a:defRPr b="0" i="0" sz="1800" u="none" cap="none" strike="noStrike">
                <a:solidFill>
                  <a:srgbClr val="3F3F3F"/>
                </a:solidFill>
                <a:latin typeface="Gill Sans"/>
                <a:ea typeface="Gill Sans"/>
                <a:cs typeface="Gill Sans"/>
                <a:sym typeface="Gill Sans"/>
              </a:defRPr>
            </a:lvl1pPr>
            <a:lvl2pPr indent="-322072" lvl="1" marL="914400" marR="0" rtl="0" algn="l">
              <a:lnSpc>
                <a:spcPct val="100000"/>
              </a:lnSpc>
              <a:spcBef>
                <a:spcPts val="600"/>
              </a:spcBef>
              <a:spcAft>
                <a:spcPts val="0"/>
              </a:spcAft>
              <a:buClr>
                <a:schemeClr val="accent1"/>
              </a:buClr>
              <a:buSzPts val="1472"/>
              <a:buFont typeface="Noto Sans Symbols"/>
              <a:buChar char="◼"/>
              <a:defRPr b="0" i="0" sz="1600" u="none" cap="none" strike="noStrike">
                <a:solidFill>
                  <a:srgbClr val="3F3F3F"/>
                </a:solidFill>
                <a:latin typeface="Gill Sans"/>
                <a:ea typeface="Gill Sans"/>
                <a:cs typeface="Gill Sans"/>
                <a:sym typeface="Gill Sans"/>
              </a:defRPr>
            </a:lvl2pPr>
            <a:lvl3pPr indent="-310388" lvl="2" marL="1371600" marR="0" rtl="0" algn="l">
              <a:lnSpc>
                <a:spcPct val="100000"/>
              </a:lnSpc>
              <a:spcBef>
                <a:spcPts val="600"/>
              </a:spcBef>
              <a:spcAft>
                <a:spcPts val="0"/>
              </a:spcAft>
              <a:buClr>
                <a:schemeClr val="accent1"/>
              </a:buClr>
              <a:buSzPts val="1288"/>
              <a:buFont typeface="Noto Sans Symbols"/>
              <a:buChar char="◼"/>
              <a:defRPr b="0" i="0" sz="1400" u="none" cap="none" strike="noStrike">
                <a:solidFill>
                  <a:srgbClr val="3F3F3F"/>
                </a:solidFill>
                <a:latin typeface="Gill Sans"/>
                <a:ea typeface="Gill Sans"/>
                <a:cs typeface="Gill Sans"/>
                <a:sym typeface="Gill Sans"/>
              </a:defRPr>
            </a:lvl3pPr>
            <a:lvl4pPr indent="-298704" lvl="3" marL="1828800" marR="0" rtl="0" algn="l">
              <a:lnSpc>
                <a:spcPct val="100000"/>
              </a:lnSpc>
              <a:spcBef>
                <a:spcPts val="600"/>
              </a:spcBef>
              <a:spcAft>
                <a:spcPts val="0"/>
              </a:spcAft>
              <a:buClr>
                <a:schemeClr val="accent1"/>
              </a:buClr>
              <a:buSzPts val="1104"/>
              <a:buFont typeface="Noto Sans Symbols"/>
              <a:buChar char="◼"/>
              <a:defRPr b="0" i="0" sz="1200" u="none" cap="none" strike="noStrike">
                <a:solidFill>
                  <a:srgbClr val="3F3F3F"/>
                </a:solidFill>
                <a:latin typeface="Gill Sans"/>
                <a:ea typeface="Gill Sans"/>
                <a:cs typeface="Gill Sans"/>
                <a:sym typeface="Gill Sans"/>
              </a:defRPr>
            </a:lvl4pPr>
            <a:lvl5pPr indent="-298704" lvl="4" marL="2286000" marR="0" rtl="0" algn="l">
              <a:lnSpc>
                <a:spcPct val="100000"/>
              </a:lnSpc>
              <a:spcBef>
                <a:spcPts val="600"/>
              </a:spcBef>
              <a:spcAft>
                <a:spcPts val="0"/>
              </a:spcAft>
              <a:buClr>
                <a:schemeClr val="accent1"/>
              </a:buClr>
              <a:buSzPts val="1104"/>
              <a:buFont typeface="Noto Sans Symbols"/>
              <a:buChar char="◼"/>
              <a:defRPr b="0" i="0" sz="1200" u="none" cap="none" strike="noStrike">
                <a:solidFill>
                  <a:srgbClr val="3F3F3F"/>
                </a:solidFill>
                <a:latin typeface="Gill Sans"/>
                <a:ea typeface="Gill Sans"/>
                <a:cs typeface="Gill Sans"/>
                <a:sym typeface="Gill Sans"/>
              </a:defRPr>
            </a:lvl5pPr>
            <a:lvl6pPr indent="-298704" lvl="5" marL="2743200" marR="0" rtl="0" algn="l">
              <a:lnSpc>
                <a:spcPct val="100000"/>
              </a:lnSpc>
              <a:spcBef>
                <a:spcPts val="600"/>
              </a:spcBef>
              <a:spcAft>
                <a:spcPts val="0"/>
              </a:spcAft>
              <a:buClr>
                <a:schemeClr val="accent2"/>
              </a:buClr>
              <a:buSzPts val="1104"/>
              <a:buFont typeface="Noto Sans Symbols"/>
              <a:buChar char="◼"/>
              <a:defRPr b="0" i="0" sz="1200" u="none" cap="none" strike="noStrike">
                <a:solidFill>
                  <a:schemeClr val="dk2"/>
                </a:solidFill>
                <a:latin typeface="Gill Sans"/>
                <a:ea typeface="Gill Sans"/>
                <a:cs typeface="Gill Sans"/>
                <a:sym typeface="Gill Sans"/>
              </a:defRPr>
            </a:lvl6pPr>
            <a:lvl7pPr indent="-298704" lvl="6" marL="3200400" marR="0" rtl="0" algn="l">
              <a:lnSpc>
                <a:spcPct val="100000"/>
              </a:lnSpc>
              <a:spcBef>
                <a:spcPts val="600"/>
              </a:spcBef>
              <a:spcAft>
                <a:spcPts val="0"/>
              </a:spcAft>
              <a:buClr>
                <a:schemeClr val="accent2"/>
              </a:buClr>
              <a:buSzPts val="1104"/>
              <a:buFont typeface="Noto Sans Symbols"/>
              <a:buChar char="◼"/>
              <a:defRPr b="0" i="0" sz="1200" u="none" cap="none" strike="noStrike">
                <a:solidFill>
                  <a:schemeClr val="dk2"/>
                </a:solidFill>
                <a:latin typeface="Gill Sans"/>
                <a:ea typeface="Gill Sans"/>
                <a:cs typeface="Gill Sans"/>
                <a:sym typeface="Gill Sans"/>
              </a:defRPr>
            </a:lvl7pPr>
            <a:lvl8pPr indent="-298704" lvl="7" marL="3657600" marR="0" rtl="0" algn="l">
              <a:lnSpc>
                <a:spcPct val="100000"/>
              </a:lnSpc>
              <a:spcBef>
                <a:spcPts val="600"/>
              </a:spcBef>
              <a:spcAft>
                <a:spcPts val="0"/>
              </a:spcAft>
              <a:buClr>
                <a:schemeClr val="accent2"/>
              </a:buClr>
              <a:buSzPts val="1104"/>
              <a:buFont typeface="Noto Sans Symbols"/>
              <a:buChar char="◼"/>
              <a:defRPr b="0" i="0" sz="1200" u="none" cap="none" strike="noStrike">
                <a:solidFill>
                  <a:schemeClr val="dk2"/>
                </a:solidFill>
                <a:latin typeface="Gill Sans"/>
                <a:ea typeface="Gill Sans"/>
                <a:cs typeface="Gill Sans"/>
                <a:sym typeface="Gill Sans"/>
              </a:defRPr>
            </a:lvl8pPr>
            <a:lvl9pPr indent="-298704" lvl="8" marL="4114800" marR="0" rtl="0" algn="l">
              <a:lnSpc>
                <a:spcPct val="100000"/>
              </a:lnSpc>
              <a:spcBef>
                <a:spcPts val="600"/>
              </a:spcBef>
              <a:spcAft>
                <a:spcPts val="600"/>
              </a:spcAft>
              <a:buClr>
                <a:schemeClr val="accent2"/>
              </a:buClr>
              <a:buSzPts val="1104"/>
              <a:buFont typeface="Noto Sans Symbols"/>
              <a:buChar char="◼"/>
              <a:defRPr b="0" i="0" sz="1200" u="none" cap="none" strike="noStrike">
                <a:solidFill>
                  <a:schemeClr val="dk2"/>
                </a:solidFill>
                <a:latin typeface="Gill Sans"/>
                <a:ea typeface="Gill Sans"/>
                <a:cs typeface="Gill Sans"/>
                <a:sym typeface="Gill Sans"/>
              </a:defRPr>
            </a:lvl9pPr>
          </a:lstStyle>
          <a:p/>
        </p:txBody>
      </p:sp>
      <p:sp>
        <p:nvSpPr>
          <p:cNvPr id="12" name="Google Shape;12;p9"/>
          <p:cNvSpPr txBox="1"/>
          <p:nvPr>
            <p:ph idx="10" type="dt"/>
          </p:nvPr>
        </p:nvSpPr>
        <p:spPr>
          <a:xfrm>
            <a:off x="7605951" y="6423914"/>
            <a:ext cx="2844799" cy="365125"/>
          </a:xfrm>
          <a:prstGeom prst="rect">
            <a:avLst/>
          </a:prstGeom>
          <a:noFill/>
          <a:ln>
            <a:noFill/>
          </a:ln>
        </p:spPr>
        <p:txBody>
          <a:bodyPr anchorCtr="0" anchor="ctr"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900" u="none" cap="none" strike="noStrike">
                <a:solidFill>
                  <a:srgbClr val="3F3F3F"/>
                </a:solidFill>
                <a:latin typeface="Gill Sans"/>
                <a:ea typeface="Gill Sans"/>
                <a:cs typeface="Gill Sans"/>
                <a:sym typeface="Gill Sans"/>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Gill Sans"/>
                <a:ea typeface="Gill Sans"/>
                <a:cs typeface="Gill Sans"/>
                <a:sym typeface="Gill Sans"/>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Gill Sans"/>
                <a:ea typeface="Gill Sans"/>
                <a:cs typeface="Gill Sans"/>
                <a:sym typeface="Gill Sans"/>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Gill Sans"/>
                <a:ea typeface="Gill Sans"/>
                <a:cs typeface="Gill Sans"/>
                <a:sym typeface="Gill Sans"/>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Gill Sans"/>
                <a:ea typeface="Gill Sans"/>
                <a:cs typeface="Gill Sans"/>
                <a:sym typeface="Gill Sans"/>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Gill Sans"/>
                <a:ea typeface="Gill Sans"/>
                <a:cs typeface="Gill Sans"/>
                <a:sym typeface="Gill Sans"/>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Gill Sans"/>
                <a:ea typeface="Gill Sans"/>
                <a:cs typeface="Gill Sans"/>
                <a:sym typeface="Gill Sans"/>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Gill Sans"/>
                <a:ea typeface="Gill Sans"/>
                <a:cs typeface="Gill Sans"/>
                <a:sym typeface="Gill Sans"/>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Gill Sans"/>
                <a:ea typeface="Gill Sans"/>
                <a:cs typeface="Gill Sans"/>
                <a:sym typeface="Gill Sans"/>
              </a:defRPr>
            </a:lvl9pPr>
          </a:lstStyle>
          <a:p/>
        </p:txBody>
      </p:sp>
      <p:sp>
        <p:nvSpPr>
          <p:cNvPr id="13" name="Google Shape;13;p9"/>
          <p:cNvSpPr txBox="1"/>
          <p:nvPr>
            <p:ph idx="11" type="ftr"/>
          </p:nvPr>
        </p:nvSpPr>
        <p:spPr>
          <a:xfrm>
            <a:off x="581192" y="6423914"/>
            <a:ext cx="691721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900" u="none" cap="none" strike="noStrike">
                <a:solidFill>
                  <a:srgbClr val="3F3F3F"/>
                </a:solidFill>
                <a:latin typeface="Gill Sans"/>
                <a:ea typeface="Gill Sans"/>
                <a:cs typeface="Gill Sans"/>
                <a:sym typeface="Gill Sans"/>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Gill Sans"/>
                <a:ea typeface="Gill Sans"/>
                <a:cs typeface="Gill Sans"/>
                <a:sym typeface="Gill Sans"/>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Gill Sans"/>
                <a:ea typeface="Gill Sans"/>
                <a:cs typeface="Gill Sans"/>
                <a:sym typeface="Gill Sans"/>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Gill Sans"/>
                <a:ea typeface="Gill Sans"/>
                <a:cs typeface="Gill Sans"/>
                <a:sym typeface="Gill Sans"/>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Gill Sans"/>
                <a:ea typeface="Gill Sans"/>
                <a:cs typeface="Gill Sans"/>
                <a:sym typeface="Gill Sans"/>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Gill Sans"/>
                <a:ea typeface="Gill Sans"/>
                <a:cs typeface="Gill Sans"/>
                <a:sym typeface="Gill Sans"/>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Gill Sans"/>
                <a:ea typeface="Gill Sans"/>
                <a:cs typeface="Gill Sans"/>
                <a:sym typeface="Gill Sans"/>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Gill Sans"/>
                <a:ea typeface="Gill Sans"/>
                <a:cs typeface="Gill Sans"/>
                <a:sym typeface="Gill Sans"/>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Gill Sans"/>
                <a:ea typeface="Gill Sans"/>
                <a:cs typeface="Gill Sans"/>
                <a:sym typeface="Gill Sans"/>
              </a:defRPr>
            </a:lvl9pPr>
          </a:lstStyle>
          <a:p/>
        </p:txBody>
      </p:sp>
      <p:sp>
        <p:nvSpPr>
          <p:cNvPr id="14" name="Google Shape;14;p9"/>
          <p:cNvSpPr txBox="1"/>
          <p:nvPr>
            <p:ph idx="12" type="sldNum"/>
          </p:nvPr>
        </p:nvSpPr>
        <p:spPr>
          <a:xfrm>
            <a:off x="10558300" y="6423914"/>
            <a:ext cx="105251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1pPr>
            <a:lvl2pPr indent="0" lvl="1" marL="0" marR="0" rtl="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2pPr>
            <a:lvl3pPr indent="0" lvl="2" marL="0" marR="0" rtl="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3pPr>
            <a:lvl4pPr indent="0" lvl="3" marL="0" marR="0" rtl="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4pPr>
            <a:lvl5pPr indent="0" lvl="4" marL="0" marR="0" rtl="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5pPr>
            <a:lvl6pPr indent="0" lvl="5" marL="0" marR="0" rtl="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6pPr>
            <a:lvl7pPr indent="0" lvl="6" marL="0" marR="0" rtl="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7pPr>
            <a:lvl8pPr indent="0" lvl="7" marL="0" marR="0" rtl="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8pPr>
            <a:lvl9pPr indent="0" lvl="8" marL="0" marR="0" rtl="0" algn="r">
              <a:lnSpc>
                <a:spcPct val="100000"/>
              </a:lnSpc>
              <a:spcBef>
                <a:spcPts val="0"/>
              </a:spcBef>
              <a:spcAft>
                <a:spcPts val="0"/>
              </a:spcAft>
              <a:buClr>
                <a:srgbClr val="000000"/>
              </a:buClr>
              <a:buSzPts val="900"/>
              <a:buFont typeface="Arial"/>
              <a:buNone/>
              <a:defRPr b="0" i="0" sz="900" u="none" cap="none" strike="noStrike">
                <a:solidFill>
                  <a:srgbClr val="3F3F3F"/>
                </a:solidFill>
                <a:latin typeface="Gill Sans"/>
                <a:ea typeface="Gill Sans"/>
                <a:cs typeface="Gill Sans"/>
                <a:sym typeface="Gill Sans"/>
              </a:defRPr>
            </a:lvl9pPr>
          </a:lstStyle>
          <a:p>
            <a:pPr indent="0" lvl="0" marL="0" rtl="0" algn="r">
              <a:spcBef>
                <a:spcPts val="0"/>
              </a:spcBef>
              <a:spcAft>
                <a:spcPts val="0"/>
              </a:spcAft>
              <a:buNone/>
            </a:pPr>
            <a:fld id="{00000000-1234-1234-1234-123412341234}" type="slidenum">
              <a:rPr lang="en-US"/>
              <a:t>‹#›</a:t>
            </a:fld>
            <a:endParaRPr/>
          </a:p>
        </p:txBody>
      </p:sp>
      <p:sp>
        <p:nvSpPr>
          <p:cNvPr id="15" name="Google Shape;15;p9"/>
          <p:cNvSpPr/>
          <p:nvPr/>
        </p:nvSpPr>
        <p:spPr>
          <a:xfrm>
            <a:off x="446534" y="457200"/>
            <a:ext cx="3703320" cy="94997"/>
          </a:xfrm>
          <a:prstGeom prst="rect">
            <a:avLst/>
          </a:prstGeom>
          <a:solidFill>
            <a:srgbClr val="46535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 name="Google Shape;16;p9"/>
          <p:cNvSpPr/>
          <p:nvPr/>
        </p:nvSpPr>
        <p:spPr>
          <a:xfrm>
            <a:off x="8042147" y="453643"/>
            <a:ext cx="3703320" cy="98554"/>
          </a:xfrm>
          <a:prstGeom prst="rect">
            <a:avLst/>
          </a:prstGeom>
          <a:solidFill>
            <a:srgbClr val="969FA7"/>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 name="Google Shape;17;p9"/>
          <p:cNvSpPr/>
          <p:nvPr/>
        </p:nvSpPr>
        <p:spPr>
          <a:xfrm>
            <a:off x="4241830" y="457200"/>
            <a:ext cx="3703320" cy="9144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8" name="Google Shape;18;p9"/>
          <p:cNvGrpSpPr/>
          <p:nvPr/>
        </p:nvGrpSpPr>
        <p:grpSpPr>
          <a:xfrm>
            <a:off x="428696" y="482137"/>
            <a:ext cx="11301155" cy="81191"/>
            <a:chOff x="428696" y="482137"/>
            <a:chExt cx="11301155" cy="81191"/>
          </a:xfrm>
        </p:grpSpPr>
        <p:sp>
          <p:nvSpPr>
            <p:cNvPr id="19" name="Google Shape;19;p9"/>
            <p:cNvSpPr/>
            <p:nvPr/>
          </p:nvSpPr>
          <p:spPr>
            <a:xfrm flipH="1" rot="10800000">
              <a:off x="428696" y="482137"/>
              <a:ext cx="3703321" cy="81191"/>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Gill Sans"/>
                <a:ea typeface="Gill Sans"/>
                <a:cs typeface="Gill Sans"/>
                <a:sym typeface="Gill Sans"/>
              </a:endParaRPr>
            </a:p>
          </p:txBody>
        </p:sp>
        <p:sp>
          <p:nvSpPr>
            <p:cNvPr id="20" name="Google Shape;20;p9"/>
            <p:cNvSpPr/>
            <p:nvPr/>
          </p:nvSpPr>
          <p:spPr>
            <a:xfrm flipH="1" rot="10800000">
              <a:off x="4235926" y="482137"/>
              <a:ext cx="3703321" cy="81191"/>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Gill Sans"/>
                <a:ea typeface="Gill Sans"/>
                <a:cs typeface="Gill Sans"/>
                <a:sym typeface="Gill Sans"/>
              </a:endParaRPr>
            </a:p>
          </p:txBody>
        </p:sp>
        <p:sp>
          <p:nvSpPr>
            <p:cNvPr id="21" name="Google Shape;21;p9"/>
            <p:cNvSpPr/>
            <p:nvPr/>
          </p:nvSpPr>
          <p:spPr>
            <a:xfrm flipH="1" rot="10800000">
              <a:off x="8026530" y="482137"/>
              <a:ext cx="3703321" cy="81191"/>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Gill Sans"/>
                <a:ea typeface="Gill Sans"/>
                <a:cs typeface="Gill Sans"/>
                <a:sym typeface="Gill Sans"/>
              </a:endParaRPr>
            </a:p>
          </p:txBody>
        </p:sp>
      </p:gr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jp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4.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3.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12" name="Shape 112"/>
        <p:cNvGrpSpPr/>
        <p:nvPr/>
      </p:nvGrpSpPr>
      <p:grpSpPr>
        <a:xfrm>
          <a:off x="0" y="0"/>
          <a:ext cx="0" cy="0"/>
          <a:chOff x="0" y="0"/>
          <a:chExt cx="0" cy="0"/>
        </a:xfrm>
      </p:grpSpPr>
      <p:sp>
        <p:nvSpPr>
          <p:cNvPr id="113" name="Google Shape;113;p1"/>
          <p:cNvSpPr txBox="1"/>
          <p:nvPr>
            <p:ph type="ctrTitle"/>
          </p:nvPr>
        </p:nvSpPr>
        <p:spPr>
          <a:xfrm>
            <a:off x="184326" y="1833544"/>
            <a:ext cx="12115222" cy="1055000"/>
          </a:xfrm>
          <a:prstGeom prst="rect">
            <a:avLst/>
          </a:prstGeom>
          <a:noFill/>
          <a:ln>
            <a:noFill/>
          </a:ln>
        </p:spPr>
        <p:txBody>
          <a:bodyPr anchorCtr="0" anchor="b" bIns="45700" lIns="91425" spcFirstLastPara="1" rIns="91425" wrap="square" tIns="45700">
            <a:noAutofit/>
          </a:bodyPr>
          <a:lstStyle/>
          <a:p>
            <a:pPr indent="0" lvl="0" marL="0" rtl="0" algn="ctr">
              <a:lnSpc>
                <a:spcPct val="100000"/>
              </a:lnSpc>
              <a:spcBef>
                <a:spcPts val="0"/>
              </a:spcBef>
              <a:spcAft>
                <a:spcPts val="0"/>
              </a:spcAft>
              <a:buClr>
                <a:srgbClr val="C00000"/>
              </a:buClr>
              <a:buSzPts val="3600"/>
              <a:buFont typeface="Arial"/>
              <a:buNone/>
            </a:pPr>
            <a:r>
              <a:rPr b="1" lang="en-US">
                <a:solidFill>
                  <a:srgbClr val="C00000"/>
                </a:solidFill>
                <a:latin typeface="Arial"/>
                <a:ea typeface="Arial"/>
                <a:cs typeface="Arial"/>
                <a:sym typeface="Arial"/>
              </a:rPr>
              <a:t>NGHIÊN CỨU ĐẶC ĐIỂM LÂM SÀNG, CẬN LÂM SÀNG VÀ ĐÁNH GIÁ HIỆU QUẢ ĐIỀU TRỊ VIÊM NHA CHU BẰNG PHẪU THUẬT LẬT VẠT VÙNG RĂNG CỬA HÀM DƯỚI KẾT HỢP BLUE M GEL</a:t>
            </a:r>
            <a:endParaRPr b="1">
              <a:solidFill>
                <a:srgbClr val="C00000"/>
              </a:solidFill>
              <a:latin typeface="Arial"/>
              <a:ea typeface="Arial"/>
              <a:cs typeface="Arial"/>
              <a:sym typeface="Arial"/>
            </a:endParaRPr>
          </a:p>
        </p:txBody>
      </p:sp>
      <p:pic>
        <p:nvPicPr>
          <p:cNvPr descr="A stethoscope on a clipboard" id="114" name="Google Shape;114;p1"/>
          <p:cNvPicPr preferRelativeResize="0"/>
          <p:nvPr>
            <p:ph idx="2" type="pic"/>
          </p:nvPr>
        </p:nvPicPr>
        <p:blipFill rotWithShape="1">
          <a:blip r:embed="rId3">
            <a:alphaModFix/>
          </a:blip>
          <a:srcRect b="28164" l="0" r="0" t="28164"/>
          <a:stretch/>
        </p:blipFill>
        <p:spPr>
          <a:xfrm>
            <a:off x="448055" y="3352800"/>
            <a:ext cx="11308516" cy="3038855"/>
          </a:xfrm>
          <a:prstGeom prst="rect">
            <a:avLst/>
          </a:prstGeom>
          <a:solidFill>
            <a:schemeClr val="accent2"/>
          </a:solidFill>
          <a:ln>
            <a:noFill/>
          </a:ln>
        </p:spPr>
      </p:pic>
      <p:sp>
        <p:nvSpPr>
          <p:cNvPr id="115" name="Google Shape;115;p1"/>
          <p:cNvSpPr txBox="1"/>
          <p:nvPr/>
        </p:nvSpPr>
        <p:spPr>
          <a:xfrm>
            <a:off x="8764074" y="2888544"/>
            <a:ext cx="4423893" cy="830956"/>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rPr b="1" i="0" lang="en-US" sz="2400" u="none" cap="none" strike="noStrike">
                <a:solidFill>
                  <a:srgbClr val="0070C0"/>
                </a:solidFill>
                <a:latin typeface="Arial"/>
                <a:ea typeface="Arial"/>
                <a:cs typeface="Arial"/>
                <a:sym typeface="Arial"/>
              </a:rPr>
              <a:t>NCV: LÊ YẾN PHI</a:t>
            </a:r>
            <a:br>
              <a:rPr b="1" i="0" lang="en-US" sz="2400" u="none" cap="none" strike="noStrike">
                <a:solidFill>
                  <a:srgbClr val="0070C0"/>
                </a:solidFill>
                <a:latin typeface="Arial"/>
                <a:ea typeface="Arial"/>
                <a:cs typeface="Arial"/>
                <a:sym typeface="Arial"/>
              </a:rPr>
            </a:br>
            <a:endParaRPr b="1" i="0" sz="2400" u="none" cap="none" strike="noStrike">
              <a:solidFill>
                <a:srgbClr val="0070C0"/>
              </a:solidFill>
              <a:latin typeface="Arial"/>
              <a:ea typeface="Arial"/>
              <a:cs typeface="Arial"/>
              <a:sym typeface="Arial"/>
            </a:endParaRPr>
          </a:p>
        </p:txBody>
      </p:sp>
      <p:sp>
        <p:nvSpPr>
          <p:cNvPr id="116" name="Google Shape;116;p1"/>
          <p:cNvSpPr txBox="1"/>
          <p:nvPr/>
        </p:nvSpPr>
        <p:spPr>
          <a:xfrm>
            <a:off x="1566251" y="615677"/>
            <a:ext cx="8718486" cy="76940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000"/>
              <a:buFont typeface="Arial"/>
              <a:buNone/>
            </a:pPr>
            <a:r>
              <a:rPr b="0" i="0" lang="en-US" sz="2000" u="none" cap="none" strike="noStrike">
                <a:solidFill>
                  <a:srgbClr val="0070C0"/>
                </a:solidFill>
                <a:latin typeface="Arial"/>
                <a:ea typeface="Arial"/>
                <a:cs typeface="Arial"/>
                <a:sym typeface="Arial"/>
              </a:rPr>
              <a:t>SỞ Y TẾ THÀNH PHỐ HỒ CHÍ MINH</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400"/>
              <a:buFont typeface="Arial"/>
              <a:buNone/>
            </a:pPr>
            <a:r>
              <a:rPr b="1" i="0" lang="en-US" sz="2400" u="none" cap="none" strike="noStrike">
                <a:solidFill>
                  <a:srgbClr val="FF0000"/>
                </a:solidFill>
                <a:latin typeface="Arial"/>
                <a:ea typeface="Arial"/>
                <a:cs typeface="Arial"/>
                <a:sym typeface="Arial"/>
              </a:rPr>
              <a:t>BỆNH VIỆN RĂNG HÀM MẶT THÀNH PHỐ HỒ CHÍ MINH</a:t>
            </a:r>
            <a:endParaRPr b="0" i="0" sz="1400" u="none" cap="none" strike="noStrike">
              <a:solidFill>
                <a:srgbClr val="000000"/>
              </a:solidFill>
              <a:latin typeface="Arial"/>
              <a:ea typeface="Arial"/>
              <a:cs typeface="Arial"/>
              <a:sym typeface="Arial"/>
            </a:endParaRPr>
          </a:p>
        </p:txBody>
      </p:sp>
      <p:pic>
        <p:nvPicPr>
          <p:cNvPr descr="A red circle with white text and a black background&#10;&#10;AI-generated content may be incorrect." id="117" name="Google Shape;117;p1"/>
          <p:cNvPicPr preferRelativeResize="0"/>
          <p:nvPr/>
        </p:nvPicPr>
        <p:blipFill rotWithShape="1">
          <a:blip r:embed="rId4">
            <a:alphaModFix/>
          </a:blip>
          <a:srcRect b="0" l="0" r="0" t="0"/>
          <a:stretch/>
        </p:blipFill>
        <p:spPr>
          <a:xfrm>
            <a:off x="984164" y="568109"/>
            <a:ext cx="859724" cy="86453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id="170" name="Google Shape;170;p27"/>
          <p:cNvSpPr txBox="1"/>
          <p:nvPr>
            <p:ph type="title"/>
          </p:nvPr>
        </p:nvSpPr>
        <p:spPr>
          <a:xfrm>
            <a:off x="581192" y="702156"/>
            <a:ext cx="11029616" cy="760884"/>
          </a:xfrm>
          <a:prstGeom prst="rect">
            <a:avLst/>
          </a:prstGeom>
          <a:noFill/>
          <a:ln>
            <a:noFill/>
          </a:ln>
        </p:spPr>
        <p:txBody>
          <a:bodyPr anchorCtr="0" anchor="b" bIns="45700" lIns="91425" spcFirstLastPara="1" rIns="91425" wrap="square" tIns="45700">
            <a:normAutofit/>
          </a:bodyPr>
          <a:lstStyle/>
          <a:p>
            <a:pPr indent="0" lvl="0" marL="0" rtl="0" algn="l">
              <a:lnSpc>
                <a:spcPct val="100000"/>
              </a:lnSpc>
              <a:spcBef>
                <a:spcPts val="0"/>
              </a:spcBef>
              <a:spcAft>
                <a:spcPts val="0"/>
              </a:spcAft>
              <a:buClr>
                <a:srgbClr val="C00000"/>
              </a:buClr>
              <a:buSzPts val="3600"/>
              <a:buFont typeface="Arial"/>
              <a:buNone/>
            </a:pPr>
            <a:r>
              <a:rPr lang="en-US">
                <a:solidFill>
                  <a:srgbClr val="0070C0"/>
                </a:solidFill>
              </a:rPr>
              <a:t>Blue M gel</a:t>
            </a:r>
            <a:endParaRPr/>
          </a:p>
        </p:txBody>
      </p:sp>
      <p:sp>
        <p:nvSpPr>
          <p:cNvPr id="171" name="Google Shape;171;p27"/>
          <p:cNvSpPr txBox="1"/>
          <p:nvPr>
            <p:ph idx="1" type="body"/>
          </p:nvPr>
        </p:nvSpPr>
        <p:spPr>
          <a:xfrm>
            <a:off x="581192" y="1764755"/>
            <a:ext cx="6973493" cy="3808731"/>
          </a:xfrm>
          <a:prstGeom prst="rect">
            <a:avLst/>
          </a:prstGeom>
          <a:gradFill>
            <a:gsLst>
              <a:gs pos="0">
                <a:srgbClr val="B4CCD9"/>
              </a:gs>
              <a:gs pos="35000">
                <a:srgbClr val="CADDE3"/>
              </a:gs>
              <a:gs pos="100000">
                <a:srgbClr val="EAF1F4"/>
              </a:gs>
            </a:gsLst>
            <a:lin ang="16200000" scaled="0"/>
          </a:gradFill>
          <a:ln cap="flat" cmpd="sng" w="9525">
            <a:solidFill>
              <a:srgbClr val="4F7382"/>
            </a:solidFill>
            <a:prstDash val="solid"/>
            <a:round/>
            <a:headEnd len="sm" w="sm" type="none"/>
            <a:tailEnd len="sm" w="sm" type="none"/>
          </a:ln>
          <a:effectLst>
            <a:outerShdw blurRad="40000" rotWithShape="0" dir="5400000" dist="20000">
              <a:srgbClr val="000000">
                <a:alpha val="38039"/>
              </a:srgbClr>
            </a:outerShdw>
          </a:effectLst>
        </p:spPr>
        <p:txBody>
          <a:bodyPr anchorCtr="0" anchor="t" bIns="45700" lIns="91425" spcFirstLastPara="1" rIns="91425" wrap="square" tIns="45700">
            <a:normAutofit/>
          </a:bodyPr>
          <a:lstStyle/>
          <a:p>
            <a:pPr indent="0" lvl="0" marL="88392" rtl="0" algn="just">
              <a:lnSpc>
                <a:spcPct val="100000"/>
              </a:lnSpc>
              <a:spcBef>
                <a:spcPts val="480"/>
              </a:spcBef>
              <a:spcAft>
                <a:spcPts val="0"/>
              </a:spcAft>
              <a:buSzPts val="2208"/>
              <a:buNone/>
            </a:pPr>
            <a:r>
              <a:rPr lang="en-US">
                <a:solidFill>
                  <a:schemeClr val="dk1"/>
                </a:solidFill>
                <a:latin typeface="Arial"/>
                <a:ea typeface="Arial"/>
                <a:cs typeface="Arial"/>
                <a:sym typeface="Arial"/>
              </a:rPr>
              <a:t>       Blue M gel là một dạng gel bôi trong miệng, được sử dụng trong điều trị viêm nha chu, viêm quanh implant nhằm hỗ trợ các liệu pháp kháng sinh tại chỗ. Thành phần cấu tạo chính của Blue M gel gồm nước (dung môi chính), Alcohol, Glycerin, Silica, Sodium Saccharin, Sodium Perborate, Citric Acid, PEG-32, Sodium gluconate, Lactoferrin, Xanthan Gum và Cellulose Gum.</a:t>
            </a:r>
            <a:endParaRPr/>
          </a:p>
          <a:p>
            <a:pPr indent="-228600" lvl="0" marL="457200" rtl="0" algn="just">
              <a:lnSpc>
                <a:spcPct val="100000"/>
              </a:lnSpc>
              <a:spcBef>
                <a:spcPts val="480"/>
              </a:spcBef>
              <a:spcAft>
                <a:spcPts val="0"/>
              </a:spcAft>
              <a:buSzPts val="2208"/>
              <a:buNone/>
            </a:pPr>
            <a:r>
              <a:t/>
            </a:r>
            <a:endParaRPr/>
          </a:p>
        </p:txBody>
      </p:sp>
      <p:pic>
        <p:nvPicPr>
          <p:cNvPr descr="A white tube with a white cap&#10;&#10;AI-generated content may be incorrect." id="172" name="Google Shape;172;p27"/>
          <p:cNvPicPr preferRelativeResize="0"/>
          <p:nvPr/>
        </p:nvPicPr>
        <p:blipFill rotWithShape="1">
          <a:blip r:embed="rId3">
            <a:alphaModFix/>
          </a:blip>
          <a:srcRect b="10537" l="15619" r="14451" t="5422"/>
          <a:stretch/>
        </p:blipFill>
        <p:spPr>
          <a:xfrm>
            <a:off x="7990116" y="1594541"/>
            <a:ext cx="3831770" cy="3870088"/>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sp>
        <p:nvSpPr>
          <p:cNvPr id="177" name="Google Shape;177;p28"/>
          <p:cNvSpPr txBox="1"/>
          <p:nvPr>
            <p:ph type="title"/>
          </p:nvPr>
        </p:nvSpPr>
        <p:spPr>
          <a:xfrm>
            <a:off x="581192" y="702156"/>
            <a:ext cx="11029616" cy="760884"/>
          </a:xfrm>
          <a:prstGeom prst="rect">
            <a:avLst/>
          </a:prstGeom>
          <a:noFill/>
          <a:ln>
            <a:noFill/>
          </a:ln>
        </p:spPr>
        <p:txBody>
          <a:bodyPr anchorCtr="0" anchor="b" bIns="45700" lIns="91425" spcFirstLastPara="1" rIns="91425" wrap="square" tIns="45700">
            <a:normAutofit/>
          </a:bodyPr>
          <a:lstStyle/>
          <a:p>
            <a:pPr indent="0" lvl="0" marL="0" rtl="0" algn="l">
              <a:lnSpc>
                <a:spcPct val="100000"/>
              </a:lnSpc>
              <a:spcBef>
                <a:spcPts val="0"/>
              </a:spcBef>
              <a:spcAft>
                <a:spcPts val="0"/>
              </a:spcAft>
              <a:buClr>
                <a:srgbClr val="C00000"/>
              </a:buClr>
              <a:buSzPts val="3600"/>
              <a:buFont typeface="Arial"/>
              <a:buNone/>
            </a:pPr>
            <a:r>
              <a:rPr lang="en-US">
                <a:solidFill>
                  <a:srgbClr val="0070C0"/>
                </a:solidFill>
              </a:rPr>
              <a:t>Blue M gel</a:t>
            </a:r>
            <a:endParaRPr/>
          </a:p>
        </p:txBody>
      </p:sp>
      <p:sp>
        <p:nvSpPr>
          <p:cNvPr id="178" name="Google Shape;178;p28"/>
          <p:cNvSpPr txBox="1"/>
          <p:nvPr>
            <p:ph idx="1" type="body"/>
          </p:nvPr>
        </p:nvSpPr>
        <p:spPr>
          <a:xfrm>
            <a:off x="254620" y="1770534"/>
            <a:ext cx="11556380" cy="4118637"/>
          </a:xfrm>
          <a:prstGeom prst="rect">
            <a:avLst/>
          </a:prstGeom>
          <a:gradFill>
            <a:gsLst>
              <a:gs pos="0">
                <a:srgbClr val="B7D6CA"/>
              </a:gs>
              <a:gs pos="35000">
                <a:srgbClr val="CEDFDA"/>
              </a:gs>
              <a:gs pos="100000">
                <a:srgbClr val="ECF3F0"/>
              </a:gs>
            </a:gsLst>
            <a:lin ang="16200000" scaled="0"/>
          </a:gradFill>
          <a:ln cap="flat" cmpd="sng" w="9525">
            <a:solidFill>
              <a:srgbClr val="567D6E"/>
            </a:solidFill>
            <a:prstDash val="solid"/>
            <a:round/>
            <a:headEnd len="sm" w="sm" type="none"/>
            <a:tailEnd len="sm" w="sm" type="none"/>
          </a:ln>
          <a:effectLst>
            <a:outerShdw blurRad="40000" rotWithShape="0" dir="5400000" dist="20000">
              <a:srgbClr val="000000">
                <a:alpha val="38039"/>
              </a:srgbClr>
            </a:outerShdw>
          </a:effectLst>
        </p:spPr>
        <p:txBody>
          <a:bodyPr anchorCtr="0" anchor="t" bIns="45700" lIns="91425" spcFirstLastPara="1" rIns="91425" wrap="square" tIns="45700">
            <a:normAutofit/>
          </a:bodyPr>
          <a:lstStyle/>
          <a:p>
            <a:pPr indent="0" lvl="0" marL="88392" rtl="0" algn="just">
              <a:lnSpc>
                <a:spcPct val="100000"/>
              </a:lnSpc>
              <a:spcBef>
                <a:spcPts val="480"/>
              </a:spcBef>
              <a:spcAft>
                <a:spcPts val="0"/>
              </a:spcAft>
              <a:buSzPts val="2208"/>
              <a:buNone/>
            </a:pPr>
            <a:r>
              <a:rPr lang="en-US">
                <a:solidFill>
                  <a:schemeClr val="dk1"/>
                </a:solidFill>
                <a:latin typeface="Arial"/>
                <a:ea typeface="Arial"/>
                <a:cs typeface="Arial"/>
                <a:sym typeface="Arial"/>
              </a:rPr>
              <a:t>	Thành phần Sodium Perborate trong Blue M Gel phân hủy tại chỗ để giải phóng oxy hoạt tính (O₂, H₂O₂). Oxy hoạt tính thấm sâu vào lớp màng sinh học, làm phá vỡ cấu trúc matrix ngoại bào, tăng áp lực oxy tại chỗ, tạo môi trường bất lợi cho vi khuẩn kỵ khí vốn thích môi trường yếm khí và ức chế sự phát triển và tiêu diệt vi khuẩn. </a:t>
            </a:r>
            <a:endParaRPr/>
          </a:p>
          <a:p>
            <a:pPr indent="0" lvl="0" marL="88392" rtl="0" algn="just">
              <a:lnSpc>
                <a:spcPct val="100000"/>
              </a:lnSpc>
              <a:spcBef>
                <a:spcPts val="480"/>
              </a:spcBef>
              <a:spcAft>
                <a:spcPts val="0"/>
              </a:spcAft>
              <a:buSzPts val="2208"/>
              <a:buNone/>
            </a:pPr>
            <a:r>
              <a:rPr lang="en-US">
                <a:solidFill>
                  <a:schemeClr val="dk1"/>
                </a:solidFill>
                <a:latin typeface="Arial"/>
                <a:ea typeface="Arial"/>
                <a:cs typeface="Arial"/>
                <a:sym typeface="Arial"/>
              </a:rPr>
              <a:t>	Tăng hoạt động của đại thực bào và tế bào miễn dịch tại chỗ. </a:t>
            </a:r>
            <a:endParaRPr/>
          </a:p>
          <a:p>
            <a:pPr indent="0" lvl="0" marL="88392" rtl="0" algn="just">
              <a:lnSpc>
                <a:spcPct val="100000"/>
              </a:lnSpc>
              <a:spcBef>
                <a:spcPts val="480"/>
              </a:spcBef>
              <a:spcAft>
                <a:spcPts val="0"/>
              </a:spcAft>
              <a:buSzPts val="2208"/>
              <a:buNone/>
            </a:pPr>
            <a:r>
              <a:rPr lang="en-US">
                <a:solidFill>
                  <a:schemeClr val="dk1"/>
                </a:solidFill>
                <a:latin typeface="Arial"/>
                <a:ea typeface="Arial"/>
                <a:cs typeface="Arial"/>
                <a:sym typeface="Arial"/>
              </a:rPr>
              <a:t>	Ngoài ra Blue M gel có độ nhớt cao, dễ bám dính lên túi nha chu, vùng viêm. Cho phép giải phóng oxy liên tục và kéo dài thời gian tiếp xúc với màng sinh học của vi khuẩn, tăng hiệu quả kháng khuẩn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6"/>
          <p:cNvSpPr txBox="1"/>
          <p:nvPr>
            <p:ph type="title"/>
          </p:nvPr>
        </p:nvSpPr>
        <p:spPr>
          <a:xfrm>
            <a:off x="581192" y="702156"/>
            <a:ext cx="11029616" cy="760884"/>
          </a:xfrm>
          <a:prstGeom prst="rect">
            <a:avLst/>
          </a:prstGeom>
          <a:noFill/>
          <a:ln>
            <a:noFill/>
          </a:ln>
        </p:spPr>
        <p:txBody>
          <a:bodyPr anchorCtr="0" anchor="b" bIns="45700" lIns="91425" spcFirstLastPara="1" rIns="91425" wrap="square" tIns="45700">
            <a:normAutofit fontScale="90000"/>
          </a:bodyPr>
          <a:lstStyle/>
          <a:p>
            <a:pPr indent="0" lvl="0" marL="0" rtl="0" algn="l">
              <a:lnSpc>
                <a:spcPct val="100000"/>
              </a:lnSpc>
              <a:spcBef>
                <a:spcPts val="0"/>
              </a:spcBef>
              <a:spcAft>
                <a:spcPts val="0"/>
              </a:spcAft>
              <a:buClr>
                <a:srgbClr val="C00000"/>
              </a:buClr>
              <a:buSzPct val="100000"/>
              <a:buFont typeface="Arial"/>
              <a:buNone/>
            </a:pPr>
            <a:r>
              <a:rPr lang="en-US"/>
              <a:t>IV. QUY TRÌNH THU THẬP DỮ LIỆU TẠI BỆNH VIỆN</a:t>
            </a:r>
            <a:endParaRPr/>
          </a:p>
        </p:txBody>
      </p:sp>
      <p:sp>
        <p:nvSpPr>
          <p:cNvPr id="184" name="Google Shape;184;p6"/>
          <p:cNvSpPr txBox="1"/>
          <p:nvPr>
            <p:ph idx="1" type="body"/>
          </p:nvPr>
        </p:nvSpPr>
        <p:spPr>
          <a:xfrm>
            <a:off x="581192" y="1590040"/>
            <a:ext cx="11029615" cy="5091418"/>
          </a:xfrm>
          <a:prstGeom prst="rect">
            <a:avLst/>
          </a:prstGeom>
          <a:noFill/>
          <a:ln>
            <a:noFill/>
          </a:ln>
        </p:spPr>
        <p:txBody>
          <a:bodyPr anchorCtr="0" anchor="t" bIns="45700" lIns="91425" spcFirstLastPara="1" rIns="91425" wrap="square" tIns="45700">
            <a:normAutofit/>
          </a:bodyPr>
          <a:lstStyle/>
          <a:p>
            <a:pPr indent="0" lvl="0" marL="0" rtl="0" algn="just">
              <a:lnSpc>
                <a:spcPct val="100000"/>
              </a:lnSpc>
              <a:spcBef>
                <a:spcPts val="0"/>
              </a:spcBef>
              <a:spcAft>
                <a:spcPts val="0"/>
              </a:spcAft>
              <a:buSzPts val="2208"/>
              <a:buNone/>
            </a:pPr>
            <a:br>
              <a:rPr lang="en-US"/>
            </a:br>
            <a:br>
              <a:rPr lang="en-US"/>
            </a:br>
            <a:endParaRPr/>
          </a:p>
        </p:txBody>
      </p:sp>
      <p:sp>
        <p:nvSpPr>
          <p:cNvPr id="185" name="Google Shape;185;p6"/>
          <p:cNvSpPr txBox="1"/>
          <p:nvPr/>
        </p:nvSpPr>
        <p:spPr>
          <a:xfrm>
            <a:off x="581192" y="1595043"/>
            <a:ext cx="10011361" cy="3924344"/>
          </a:xfrm>
          <a:prstGeom prst="rect">
            <a:avLst/>
          </a:prstGeom>
          <a:noFill/>
          <a:ln>
            <a:noFill/>
          </a:ln>
        </p:spPr>
        <p:txBody>
          <a:bodyPr anchorCtr="0" anchor="t" bIns="45700" lIns="91425" spcFirstLastPara="1" rIns="91425" wrap="square" tIns="45700">
            <a:spAutoFit/>
          </a:bodyPr>
          <a:lstStyle/>
          <a:p>
            <a:pPr indent="0" lvl="0" marL="0" marR="0" rtl="0" algn="just">
              <a:lnSpc>
                <a:spcPct val="115000"/>
              </a:lnSpc>
              <a:spcBef>
                <a:spcPts val="0"/>
              </a:spcBef>
              <a:spcAft>
                <a:spcPts val="0"/>
              </a:spcAft>
              <a:buNone/>
            </a:pPr>
            <a:r>
              <a:rPr b="1" i="0" lang="en-US" sz="2400" u="none" cap="none" strike="noStrike">
                <a:solidFill>
                  <a:srgbClr val="3F3F3F"/>
                </a:solidFill>
                <a:latin typeface="Times New Roman"/>
                <a:ea typeface="Times New Roman"/>
                <a:cs typeface="Times New Roman"/>
                <a:sym typeface="Times New Roman"/>
              </a:rPr>
              <a:t>Bước 1</a:t>
            </a:r>
            <a:r>
              <a:rPr b="0" i="0" lang="en-US" sz="2400" u="none" cap="none" strike="noStrike">
                <a:solidFill>
                  <a:srgbClr val="3F3F3F"/>
                </a:solidFill>
                <a:latin typeface="Times New Roman"/>
                <a:ea typeface="Times New Roman"/>
                <a:cs typeface="Times New Roman"/>
                <a:sym typeface="Times New Roman"/>
              </a:rPr>
              <a:t>: Tiếp nhận bệnh nhân viêm nha chu và thỏa tiêu chí chọn vào, giải thích và thông báo đầy đủ về mục đích, cách thức tiến hành nghiên cứu và lơi ích của nghiên cứu để bệnh nhân hiểu rõ. Khi bệnh nhân đồng ý tham gia nghiên cứu. Yêu cầu bệnh nhân ký xác nhận vào phiếu tình nguyện tham gia nghiên cứu</a:t>
            </a:r>
            <a:endParaRPr/>
          </a:p>
          <a:p>
            <a:pPr indent="0" lvl="0" marL="0" marR="0" rtl="0" algn="just">
              <a:lnSpc>
                <a:spcPct val="115000"/>
              </a:lnSpc>
              <a:spcBef>
                <a:spcPts val="800"/>
              </a:spcBef>
              <a:spcAft>
                <a:spcPts val="0"/>
              </a:spcAft>
              <a:buNone/>
            </a:pPr>
            <a:r>
              <a:rPr b="1" i="0" lang="en-US" sz="2400" u="none" cap="none" strike="noStrike">
                <a:solidFill>
                  <a:srgbClr val="3F3F3F"/>
                </a:solidFill>
                <a:latin typeface="Times New Roman"/>
                <a:ea typeface="Times New Roman"/>
                <a:cs typeface="Times New Roman"/>
                <a:sym typeface="Times New Roman"/>
              </a:rPr>
              <a:t>Bước 2:</a:t>
            </a:r>
            <a:r>
              <a:rPr b="0" i="0" lang="en-US" sz="2400" u="none" cap="none" strike="noStrike">
                <a:solidFill>
                  <a:srgbClr val="3F3F3F"/>
                </a:solidFill>
                <a:latin typeface="Times New Roman"/>
                <a:ea typeface="Times New Roman"/>
                <a:cs typeface="Times New Roman"/>
                <a:sym typeface="Times New Roman"/>
              </a:rPr>
              <a:t> Tiến hành thu thập thông tin, thăm khám và ghi nhận các chỉ số lâm sàng (PPD, mSBI, CAL, PI, GR, GI, TM) và cận lâm sàng (xét nghiệm máu, X-quang) của bệnh nhân trước khi điều trị (thời điểm T0)</a:t>
            </a:r>
            <a:endParaRPr/>
          </a:p>
          <a:p>
            <a:pPr indent="-254000" lvl="0" marL="342900" marR="0" rtl="0" algn="just">
              <a:lnSpc>
                <a:spcPct val="150000"/>
              </a:lnSpc>
              <a:spcBef>
                <a:spcPts val="800"/>
              </a:spcBef>
              <a:spcAft>
                <a:spcPts val="0"/>
              </a:spcAft>
              <a:buClr>
                <a:srgbClr val="000000"/>
              </a:buClr>
              <a:buSzPts val="1400"/>
              <a:buFont typeface="Times New Roman"/>
              <a:buNone/>
            </a:pPr>
            <a:r>
              <a:t/>
            </a:r>
            <a:endParaRPr b="0" i="0" sz="1400" u="none" cap="none" strike="noStrike">
              <a:solidFill>
                <a:srgbClr val="000000"/>
              </a:solidFill>
              <a:latin typeface="Times New Roman"/>
              <a:ea typeface="Times New Roman"/>
              <a:cs typeface="Times New Roman"/>
              <a:sym typeface="Times New Roman"/>
            </a:endParaRPr>
          </a:p>
          <a:p>
            <a:pPr indent="0" lvl="0" marL="0" marR="0" rtl="0" algn="just">
              <a:lnSpc>
                <a:spcPct val="115000"/>
              </a:lnSpc>
              <a:spcBef>
                <a:spcPts val="800"/>
              </a:spcBef>
              <a:spcAft>
                <a:spcPts val="0"/>
              </a:spcAft>
              <a:buNone/>
            </a:pPr>
            <a:r>
              <a:t/>
            </a:r>
            <a:endParaRPr b="0" i="0" sz="14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 name="Shape 189"/>
        <p:cNvGrpSpPr/>
        <p:nvPr/>
      </p:nvGrpSpPr>
      <p:grpSpPr>
        <a:xfrm>
          <a:off x="0" y="0"/>
          <a:ext cx="0" cy="0"/>
          <a:chOff x="0" y="0"/>
          <a:chExt cx="0" cy="0"/>
        </a:xfrm>
      </p:grpSpPr>
      <p:sp>
        <p:nvSpPr>
          <p:cNvPr id="190" name="Google Shape;190;p29"/>
          <p:cNvSpPr txBox="1"/>
          <p:nvPr>
            <p:ph type="title"/>
          </p:nvPr>
        </p:nvSpPr>
        <p:spPr>
          <a:xfrm>
            <a:off x="581192" y="702156"/>
            <a:ext cx="11029616" cy="760884"/>
          </a:xfrm>
          <a:prstGeom prst="rect">
            <a:avLst/>
          </a:prstGeom>
          <a:noFill/>
          <a:ln>
            <a:noFill/>
          </a:ln>
        </p:spPr>
        <p:txBody>
          <a:bodyPr anchorCtr="0" anchor="b" bIns="45700" lIns="91425" spcFirstLastPara="1" rIns="91425" wrap="square" tIns="45700">
            <a:normAutofit/>
          </a:bodyPr>
          <a:lstStyle/>
          <a:p>
            <a:pPr indent="0" lvl="0" marL="0" rtl="0" algn="l">
              <a:lnSpc>
                <a:spcPct val="100000"/>
              </a:lnSpc>
              <a:spcBef>
                <a:spcPts val="0"/>
              </a:spcBef>
              <a:spcAft>
                <a:spcPts val="0"/>
              </a:spcAft>
              <a:buClr>
                <a:srgbClr val="C00000"/>
              </a:buClr>
              <a:buSzPts val="3600"/>
              <a:buFont typeface="Arial"/>
              <a:buNone/>
            </a:pPr>
            <a:r>
              <a:t/>
            </a:r>
            <a:endParaRPr/>
          </a:p>
        </p:txBody>
      </p:sp>
      <p:sp>
        <p:nvSpPr>
          <p:cNvPr id="191" name="Google Shape;191;p29"/>
          <p:cNvSpPr txBox="1"/>
          <p:nvPr>
            <p:ph idx="1" type="body"/>
          </p:nvPr>
        </p:nvSpPr>
        <p:spPr>
          <a:xfrm>
            <a:off x="581192" y="1590040"/>
            <a:ext cx="11029615" cy="4385310"/>
          </a:xfrm>
          <a:prstGeom prst="rect">
            <a:avLst/>
          </a:prstGeom>
          <a:noFill/>
          <a:ln>
            <a:noFill/>
          </a:ln>
        </p:spPr>
        <p:txBody>
          <a:bodyPr anchorCtr="0" anchor="t" bIns="45700" lIns="91425" spcFirstLastPara="1" rIns="91425" wrap="square" tIns="45700">
            <a:normAutofit/>
          </a:bodyPr>
          <a:lstStyle/>
          <a:p>
            <a:pPr indent="-228600" lvl="0" marL="457200" rtl="0" algn="just">
              <a:lnSpc>
                <a:spcPct val="100000"/>
              </a:lnSpc>
              <a:spcBef>
                <a:spcPts val="480"/>
              </a:spcBef>
              <a:spcAft>
                <a:spcPts val="0"/>
              </a:spcAft>
              <a:buSzPts val="2208"/>
              <a:buNone/>
            </a:pPr>
            <a:r>
              <a:t/>
            </a:r>
            <a:endParaRPr/>
          </a:p>
          <a:p>
            <a:pPr indent="0" lvl="0" marL="0" marR="0" rtl="0" algn="just">
              <a:lnSpc>
                <a:spcPct val="115000"/>
              </a:lnSpc>
              <a:spcBef>
                <a:spcPts val="0"/>
              </a:spcBef>
              <a:spcAft>
                <a:spcPts val="0"/>
              </a:spcAft>
              <a:buClr>
                <a:srgbClr val="000000"/>
              </a:buClr>
              <a:buSzPts val="2400"/>
              <a:buFont typeface="Arial"/>
              <a:buNone/>
            </a:pPr>
            <a:r>
              <a:rPr b="1" i="0" lang="en-US" sz="2400" u="none" cap="none" strike="noStrike">
                <a:solidFill>
                  <a:srgbClr val="3F3F3F"/>
                </a:solidFill>
                <a:latin typeface="Times New Roman"/>
                <a:ea typeface="Times New Roman"/>
                <a:cs typeface="Times New Roman"/>
                <a:sym typeface="Times New Roman"/>
              </a:rPr>
              <a:t>Bước 3 : </a:t>
            </a:r>
            <a:r>
              <a:rPr b="0" i="0" lang="en-US" sz="2400" u="none" cap="none" strike="noStrike">
                <a:solidFill>
                  <a:srgbClr val="3F3F3F"/>
                </a:solidFill>
                <a:latin typeface="Times New Roman"/>
                <a:ea typeface="Times New Roman"/>
                <a:cs typeface="Times New Roman"/>
                <a:sym typeface="Times New Roman"/>
              </a:rPr>
              <a:t>Tiến hành điều trị</a:t>
            </a:r>
            <a:endParaRPr b="0" i="0" u="none" cap="none" strike="noStrike">
              <a:solidFill>
                <a:srgbClr val="3F3F3F"/>
              </a:solidFill>
            </a:endParaRPr>
          </a:p>
          <a:p>
            <a:pPr indent="0" lvl="0" marL="0" marR="0" rtl="0" algn="just">
              <a:lnSpc>
                <a:spcPct val="115000"/>
              </a:lnSpc>
              <a:spcBef>
                <a:spcPts val="800"/>
              </a:spcBef>
              <a:spcAft>
                <a:spcPts val="0"/>
              </a:spcAft>
              <a:buClr>
                <a:srgbClr val="000000"/>
              </a:buClr>
              <a:buSzPts val="2400"/>
              <a:buFont typeface="Arial"/>
              <a:buNone/>
            </a:pPr>
            <a:r>
              <a:rPr lang="en-US" sz="2400">
                <a:latin typeface="Times New Roman"/>
                <a:ea typeface="Times New Roman"/>
                <a:cs typeface="Times New Roman"/>
                <a:sym typeface="Times New Roman"/>
              </a:rPr>
              <a:t>Các bệnh nhân được chọn sẽ được phân bổ ngẫu nhiên thành hai nhóm:</a:t>
            </a:r>
            <a:endParaRPr sz="2400">
              <a:latin typeface="Times New Roman"/>
              <a:ea typeface="Times New Roman"/>
              <a:cs typeface="Times New Roman"/>
              <a:sym typeface="Times New Roman"/>
            </a:endParaRPr>
          </a:p>
          <a:p>
            <a:pPr indent="-342900" lvl="0" marL="342900" rtl="0" algn="just">
              <a:lnSpc>
                <a:spcPct val="150000"/>
              </a:lnSpc>
              <a:spcBef>
                <a:spcPts val="1280"/>
              </a:spcBef>
              <a:spcAft>
                <a:spcPts val="0"/>
              </a:spcAft>
              <a:buSzPts val="2208"/>
              <a:buFont typeface="Times New Roman"/>
              <a:buChar char="-"/>
            </a:pPr>
            <a:r>
              <a:rPr lang="en-US" sz="2400">
                <a:latin typeface="Times New Roman"/>
                <a:ea typeface="Times New Roman"/>
                <a:cs typeface="Times New Roman"/>
                <a:sym typeface="Times New Roman"/>
              </a:rPr>
              <a:t>Nhóm A (Nhóm chứng) – thực hiện phẫu thuật vạt làm sạch (OFD).</a:t>
            </a:r>
            <a:endParaRPr sz="2400">
              <a:latin typeface="Times New Roman"/>
              <a:ea typeface="Times New Roman"/>
              <a:cs typeface="Times New Roman"/>
              <a:sym typeface="Times New Roman"/>
            </a:endParaRPr>
          </a:p>
          <a:p>
            <a:pPr indent="-342900" lvl="0" marL="342900" rtl="0" algn="just">
              <a:lnSpc>
                <a:spcPct val="150000"/>
              </a:lnSpc>
              <a:spcBef>
                <a:spcPts val="480"/>
              </a:spcBef>
              <a:spcAft>
                <a:spcPts val="0"/>
              </a:spcAft>
              <a:buSzPts val="2208"/>
              <a:buFont typeface="Times New Roman"/>
              <a:buChar char="-"/>
            </a:pPr>
            <a:r>
              <a:rPr lang="en-US" sz="2400">
                <a:latin typeface="Times New Roman"/>
                <a:ea typeface="Times New Roman"/>
                <a:cs typeface="Times New Roman"/>
                <a:sym typeface="Times New Roman"/>
              </a:rPr>
              <a:t>Nhóm B (Nhóm thử nghiệm) – thực hiện phẫu thuật vạt làm sạch và có sự hỗ trợ của Blue M gel.</a:t>
            </a:r>
            <a:endParaRPr sz="2400">
              <a:latin typeface="Times New Roman"/>
              <a:ea typeface="Times New Roman"/>
              <a:cs typeface="Times New Roman"/>
              <a:sym typeface="Times New Roman"/>
            </a:endParaRPr>
          </a:p>
          <a:p>
            <a:pPr indent="0" lvl="0" marL="88392" rtl="0" algn="just">
              <a:lnSpc>
                <a:spcPct val="100000"/>
              </a:lnSpc>
              <a:spcBef>
                <a:spcPts val="1280"/>
              </a:spcBef>
              <a:spcAft>
                <a:spcPts val="0"/>
              </a:spcAft>
              <a:buSzPts val="2208"/>
              <a:buNone/>
            </a:pPr>
            <a:r>
              <a:rPr lang="en-US"/>
              <a:t>Qui trình phẫu thuật:(…)</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sp>
        <p:nvSpPr>
          <p:cNvPr id="196" name="Google Shape;196;p30"/>
          <p:cNvSpPr txBox="1"/>
          <p:nvPr>
            <p:ph type="title"/>
          </p:nvPr>
        </p:nvSpPr>
        <p:spPr>
          <a:xfrm>
            <a:off x="581192" y="702156"/>
            <a:ext cx="11029616" cy="760884"/>
          </a:xfrm>
          <a:prstGeom prst="rect">
            <a:avLst/>
          </a:prstGeom>
          <a:noFill/>
          <a:ln>
            <a:noFill/>
          </a:ln>
        </p:spPr>
        <p:txBody>
          <a:bodyPr anchorCtr="0" anchor="b" bIns="45700" lIns="91425" spcFirstLastPara="1" rIns="91425" wrap="square" tIns="45700">
            <a:normAutofit/>
          </a:bodyPr>
          <a:lstStyle/>
          <a:p>
            <a:pPr indent="0" lvl="0" marL="0" rtl="0" algn="l">
              <a:lnSpc>
                <a:spcPct val="100000"/>
              </a:lnSpc>
              <a:spcBef>
                <a:spcPts val="0"/>
              </a:spcBef>
              <a:spcAft>
                <a:spcPts val="0"/>
              </a:spcAft>
              <a:buClr>
                <a:srgbClr val="C00000"/>
              </a:buClr>
              <a:buSzPts val="3600"/>
              <a:buFont typeface="Arial"/>
              <a:buNone/>
            </a:pPr>
            <a:r>
              <a:t/>
            </a:r>
            <a:endParaRPr/>
          </a:p>
        </p:txBody>
      </p:sp>
      <p:sp>
        <p:nvSpPr>
          <p:cNvPr id="197" name="Google Shape;197;p30"/>
          <p:cNvSpPr txBox="1"/>
          <p:nvPr>
            <p:ph idx="1" type="body"/>
          </p:nvPr>
        </p:nvSpPr>
        <p:spPr>
          <a:xfrm>
            <a:off x="581192" y="1590040"/>
            <a:ext cx="11029615" cy="4385310"/>
          </a:xfrm>
          <a:prstGeom prst="rect">
            <a:avLst/>
          </a:prstGeom>
          <a:noFill/>
          <a:ln>
            <a:noFill/>
          </a:ln>
        </p:spPr>
        <p:txBody>
          <a:bodyPr anchorCtr="0" anchor="t" bIns="45700" lIns="91425" spcFirstLastPara="1" rIns="91425" wrap="square" tIns="45700">
            <a:normAutofit fontScale="92500"/>
          </a:bodyPr>
          <a:lstStyle/>
          <a:p>
            <a:pPr indent="0" lvl="0" marL="0" marR="0" rtl="0" algn="just">
              <a:lnSpc>
                <a:spcPct val="150000"/>
              </a:lnSpc>
              <a:spcBef>
                <a:spcPts val="0"/>
              </a:spcBef>
              <a:spcAft>
                <a:spcPts val="0"/>
              </a:spcAft>
              <a:buClr>
                <a:srgbClr val="000000"/>
              </a:buClr>
              <a:buSzPct val="100000"/>
              <a:buFont typeface="Arial"/>
              <a:buNone/>
            </a:pPr>
            <a:r>
              <a:rPr b="1" lang="en-US">
                <a:latin typeface="Times New Roman"/>
                <a:ea typeface="Times New Roman"/>
                <a:cs typeface="Times New Roman"/>
                <a:sym typeface="Times New Roman"/>
              </a:rPr>
              <a:t>Bước 4:</a:t>
            </a:r>
            <a:r>
              <a:rPr lang="en-US">
                <a:latin typeface="Times New Roman"/>
                <a:ea typeface="Times New Roman"/>
                <a:cs typeface="Times New Roman"/>
                <a:sym typeface="Times New Roman"/>
              </a:rPr>
              <a:t> Đánh giá sau điều trị PT:</a:t>
            </a:r>
            <a:endParaRPr>
              <a:latin typeface="Times New Roman"/>
              <a:ea typeface="Times New Roman"/>
              <a:cs typeface="Times New Roman"/>
              <a:sym typeface="Times New Roman"/>
            </a:endParaRPr>
          </a:p>
          <a:p>
            <a:pPr indent="0" lvl="0" marL="0" marR="0" rtl="0" algn="just">
              <a:lnSpc>
                <a:spcPct val="115000"/>
              </a:lnSpc>
              <a:spcBef>
                <a:spcPts val="800"/>
              </a:spcBef>
              <a:spcAft>
                <a:spcPts val="0"/>
              </a:spcAft>
              <a:buClr>
                <a:srgbClr val="000000"/>
              </a:buClr>
              <a:buSzPct val="100000"/>
              <a:buFont typeface="Arial"/>
              <a:buNone/>
            </a:pPr>
            <a:r>
              <a:rPr lang="en-US">
                <a:latin typeface="Times New Roman"/>
                <a:ea typeface="Times New Roman"/>
                <a:cs typeface="Times New Roman"/>
                <a:sym typeface="Times New Roman"/>
              </a:rPr>
              <a:t>- Ngay sau phẫu thuật (T1): Đánh giá chỉ số đau theo VAS, chỉ số lành thương WHI</a:t>
            </a:r>
            <a:endParaRPr>
              <a:latin typeface="Times New Roman"/>
              <a:ea typeface="Times New Roman"/>
              <a:cs typeface="Times New Roman"/>
              <a:sym typeface="Times New Roman"/>
            </a:endParaRPr>
          </a:p>
          <a:p>
            <a:pPr indent="0" lvl="0" marL="0" marR="0" rtl="0" algn="just">
              <a:lnSpc>
                <a:spcPct val="115000"/>
              </a:lnSpc>
              <a:spcBef>
                <a:spcPts val="800"/>
              </a:spcBef>
              <a:spcAft>
                <a:spcPts val="0"/>
              </a:spcAft>
              <a:buClr>
                <a:srgbClr val="000000"/>
              </a:buClr>
              <a:buSzPct val="100000"/>
              <a:buFont typeface="Arial"/>
              <a:buNone/>
            </a:pPr>
            <a:r>
              <a:rPr lang="en-US">
                <a:latin typeface="Times New Roman"/>
                <a:ea typeface="Times New Roman"/>
                <a:cs typeface="Times New Roman"/>
                <a:sym typeface="Times New Roman"/>
              </a:rPr>
              <a:t>- Sau phẫu thuật ngày thứ 3 (T2): Đánh giá chỉ số đau theo VAS, chỉ số lành thương WHI.</a:t>
            </a:r>
            <a:endParaRPr>
              <a:latin typeface="Times New Roman"/>
              <a:ea typeface="Times New Roman"/>
              <a:cs typeface="Times New Roman"/>
              <a:sym typeface="Times New Roman"/>
            </a:endParaRPr>
          </a:p>
          <a:p>
            <a:pPr indent="0" lvl="0" marL="0" marR="0" rtl="0" algn="just">
              <a:lnSpc>
                <a:spcPct val="115000"/>
              </a:lnSpc>
              <a:spcBef>
                <a:spcPts val="800"/>
              </a:spcBef>
              <a:spcAft>
                <a:spcPts val="0"/>
              </a:spcAft>
              <a:buClr>
                <a:srgbClr val="000000"/>
              </a:buClr>
              <a:buSzPct val="100000"/>
              <a:buFont typeface="Arial"/>
              <a:buNone/>
            </a:pPr>
            <a:r>
              <a:rPr lang="en-US">
                <a:latin typeface="Times New Roman"/>
                <a:ea typeface="Times New Roman"/>
                <a:cs typeface="Times New Roman"/>
                <a:sym typeface="Times New Roman"/>
              </a:rPr>
              <a:t>- Sau phẫu thuật ngày thứ 7 (T3): Đánh giá chỉ số đau theo VAS, chỉ số lành thương WHI, biến chứng sau phẫu thuật (hoại tử vạt, chậm liền thương, nhiễm trùng, hình thành sẹo).Cắt chỉ.</a:t>
            </a:r>
            <a:endParaRPr>
              <a:latin typeface="Times New Roman"/>
              <a:ea typeface="Times New Roman"/>
              <a:cs typeface="Times New Roman"/>
              <a:sym typeface="Times New Roman"/>
            </a:endParaRPr>
          </a:p>
          <a:p>
            <a:pPr indent="0" lvl="0" marL="0" marR="0" rtl="0" algn="just">
              <a:lnSpc>
                <a:spcPct val="115000"/>
              </a:lnSpc>
              <a:spcBef>
                <a:spcPts val="800"/>
              </a:spcBef>
              <a:spcAft>
                <a:spcPts val="0"/>
              </a:spcAft>
              <a:buClr>
                <a:srgbClr val="000000"/>
              </a:buClr>
              <a:buSzPct val="100000"/>
              <a:buFont typeface="Arial"/>
              <a:buNone/>
            </a:pPr>
            <a:r>
              <a:rPr lang="en-US">
                <a:latin typeface="Times New Roman"/>
                <a:ea typeface="Times New Roman"/>
                <a:cs typeface="Times New Roman"/>
                <a:sym typeface="Times New Roman"/>
              </a:rPr>
              <a:t>- Sau phẫu thuật 3 tháng (T4): Đánh giá các chỉ số nha chu lâm sàng (PPD, mSBI, CAL, PI, GR, GI, TM), và cận lâm sàng (X-quang, xét nghiệm máu) và các biến chứng sau phẫu thuật (hoại tử vạt, chậm liền thương, nhiễm trùng, hình thành sẹo).</a:t>
            </a:r>
            <a:endParaRPr>
              <a:latin typeface="Times New Roman"/>
              <a:ea typeface="Times New Roman"/>
              <a:cs typeface="Times New Roman"/>
              <a:sym typeface="Times New Roman"/>
            </a:endParaRPr>
          </a:p>
          <a:p>
            <a:pPr indent="0" lvl="0" marL="0" marR="0" rtl="0" algn="just">
              <a:lnSpc>
                <a:spcPct val="115000"/>
              </a:lnSpc>
              <a:spcBef>
                <a:spcPts val="800"/>
              </a:spcBef>
              <a:spcAft>
                <a:spcPts val="0"/>
              </a:spcAft>
              <a:buClr>
                <a:srgbClr val="000000"/>
              </a:buClr>
              <a:buSzPct val="100000"/>
              <a:buFont typeface="Arial"/>
              <a:buNone/>
            </a:pPr>
            <a:r>
              <a:rPr b="0" i="0" lang="en-US" sz="1400" u="none" cap="none" strike="noStrike">
                <a:solidFill>
                  <a:srgbClr val="000000"/>
                </a:solidFill>
                <a:latin typeface="Times New Roman"/>
                <a:ea typeface="Times New Roman"/>
                <a:cs typeface="Times New Roman"/>
                <a:sym typeface="Times New Roman"/>
              </a:rPr>
              <a:t> </a:t>
            </a:r>
            <a:endParaRPr b="0" i="0" sz="1400" u="none" cap="none" strike="noStrike">
              <a:solidFill>
                <a:srgbClr val="000000"/>
              </a:solidFill>
              <a:latin typeface="Times New Roman"/>
              <a:ea typeface="Times New Roman"/>
              <a:cs typeface="Times New Roman"/>
              <a:sym typeface="Times New Roman"/>
            </a:endParaRPr>
          </a:p>
          <a:p>
            <a:pPr indent="-228600" lvl="0" marL="457200" rtl="0" algn="just">
              <a:lnSpc>
                <a:spcPct val="100000"/>
              </a:lnSpc>
              <a:spcBef>
                <a:spcPts val="1280"/>
              </a:spcBef>
              <a:spcAft>
                <a:spcPts val="0"/>
              </a:spcAft>
              <a:buSzPct val="99459"/>
              <a:buNone/>
            </a:pPr>
            <a:r>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1" name="Shape 201"/>
        <p:cNvGrpSpPr/>
        <p:nvPr/>
      </p:nvGrpSpPr>
      <p:grpSpPr>
        <a:xfrm>
          <a:off x="0" y="0"/>
          <a:ext cx="0" cy="0"/>
          <a:chOff x="0" y="0"/>
          <a:chExt cx="0" cy="0"/>
        </a:xfrm>
      </p:grpSpPr>
      <p:sp>
        <p:nvSpPr>
          <p:cNvPr id="202" name="Google Shape;202;p31"/>
          <p:cNvSpPr txBox="1"/>
          <p:nvPr>
            <p:ph idx="1" type="body"/>
          </p:nvPr>
        </p:nvSpPr>
        <p:spPr>
          <a:xfrm>
            <a:off x="387928" y="706582"/>
            <a:ext cx="11222880" cy="5268768"/>
          </a:xfrm>
          <a:prstGeom prst="rect">
            <a:avLst/>
          </a:prstGeom>
          <a:noFill/>
          <a:ln>
            <a:noFill/>
          </a:ln>
        </p:spPr>
        <p:txBody>
          <a:bodyPr anchorCtr="0" anchor="t" bIns="45700" lIns="91425" spcFirstLastPara="1" rIns="91425" wrap="square" tIns="45700">
            <a:normAutofit/>
          </a:bodyPr>
          <a:lstStyle/>
          <a:p>
            <a:pPr indent="0" lvl="0" marL="88392" rtl="0" algn="just">
              <a:lnSpc>
                <a:spcPct val="100000"/>
              </a:lnSpc>
              <a:spcBef>
                <a:spcPts val="480"/>
              </a:spcBef>
              <a:spcAft>
                <a:spcPts val="0"/>
              </a:spcAft>
              <a:buSzPts val="2208"/>
              <a:buNone/>
            </a:pPr>
            <a:r>
              <a:rPr lang="en-US"/>
              <a:t>Sơ đồ nghiên cứu:</a:t>
            </a:r>
            <a:endParaRPr/>
          </a:p>
        </p:txBody>
      </p:sp>
      <p:grpSp>
        <p:nvGrpSpPr>
          <p:cNvPr id="203" name="Google Shape;203;p31"/>
          <p:cNvGrpSpPr/>
          <p:nvPr/>
        </p:nvGrpSpPr>
        <p:grpSpPr>
          <a:xfrm>
            <a:off x="3273630" y="1600294"/>
            <a:ext cx="5451475" cy="4375054"/>
            <a:chOff x="793413" y="0"/>
            <a:chExt cx="5465430" cy="3774992"/>
          </a:xfrm>
        </p:grpSpPr>
        <p:sp>
          <p:nvSpPr>
            <p:cNvPr id="204" name="Google Shape;204;p31"/>
            <p:cNvSpPr txBox="1"/>
            <p:nvPr/>
          </p:nvSpPr>
          <p:spPr>
            <a:xfrm>
              <a:off x="793413" y="0"/>
              <a:ext cx="5444464" cy="353400"/>
            </a:xfrm>
            <a:prstGeom prst="rect">
              <a:avLst/>
            </a:prstGeom>
            <a:no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b="0" i="0" lang="en-US" sz="1400" u="none" cap="none" strike="noStrike">
                  <a:solidFill>
                    <a:srgbClr val="000000"/>
                  </a:solidFill>
                  <a:latin typeface="Times New Roman"/>
                  <a:ea typeface="Times New Roman"/>
                  <a:cs typeface="Times New Roman"/>
                  <a:sym typeface="Times New Roman"/>
                </a:rPr>
                <a:t>Bệnh nhân viêm nha chu răng cửa hàm dưới có túi NC ≥ 5mm</a:t>
              </a:r>
              <a:endParaRPr b="0" i="0" sz="1400" u="none" cap="none" strike="noStrike">
                <a:solidFill>
                  <a:srgbClr val="000000"/>
                </a:solidFill>
                <a:latin typeface="Times New Roman"/>
                <a:ea typeface="Times New Roman"/>
                <a:cs typeface="Times New Roman"/>
                <a:sym typeface="Times New Roman"/>
              </a:endParaRPr>
            </a:p>
          </p:txBody>
        </p:sp>
        <p:sp>
          <p:nvSpPr>
            <p:cNvPr id="205" name="Google Shape;205;p31"/>
            <p:cNvSpPr txBox="1"/>
            <p:nvPr/>
          </p:nvSpPr>
          <p:spPr>
            <a:xfrm>
              <a:off x="793413" y="739609"/>
              <a:ext cx="5376302" cy="681437"/>
            </a:xfrm>
            <a:prstGeom prst="rect">
              <a:avLst/>
            </a:prstGeom>
            <a:no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b="0" i="0" lang="en-US" sz="1400" u="none" cap="none" strike="noStrike">
                  <a:solidFill>
                    <a:srgbClr val="000000"/>
                  </a:solidFill>
                  <a:latin typeface="Times New Roman"/>
                  <a:ea typeface="Times New Roman"/>
                  <a:cs typeface="Times New Roman"/>
                  <a:sym typeface="Times New Roman"/>
                </a:rPr>
                <a:t>Đánh giá trước phẫu thuật (T0) (PI, TM, mSBI, GR, PPD, CAL) </a:t>
              </a:r>
              <a:endParaRPr b="0" i="0" sz="1400" u="none" cap="none" strike="noStrike">
                <a:solidFill>
                  <a:srgbClr val="000000"/>
                </a:solidFill>
                <a:latin typeface="Times New Roman"/>
                <a:ea typeface="Times New Roman"/>
                <a:cs typeface="Times New Roman"/>
                <a:sym typeface="Times New Roman"/>
              </a:endParaRPr>
            </a:p>
            <a:p>
              <a:pPr indent="0" lvl="0" marL="0" marR="0" rtl="0" algn="ctr">
                <a:lnSpc>
                  <a:spcPct val="150000"/>
                </a:lnSpc>
                <a:spcBef>
                  <a:spcPts val="0"/>
                </a:spcBef>
                <a:spcAft>
                  <a:spcPts val="0"/>
                </a:spcAft>
                <a:buNone/>
              </a:pPr>
              <a:r>
                <a:rPr b="0" i="0" lang="en-US" sz="1400" u="none" cap="none" strike="noStrike">
                  <a:solidFill>
                    <a:srgbClr val="000000"/>
                  </a:solidFill>
                  <a:latin typeface="Times New Roman"/>
                  <a:ea typeface="Times New Roman"/>
                  <a:cs typeface="Times New Roman"/>
                  <a:sym typeface="Times New Roman"/>
                </a:rPr>
                <a:t>Cận lâm sàng (xét nghiệm máu, Chụp phim X-quang)</a:t>
              </a:r>
              <a:endParaRPr b="0" i="0" sz="1400" u="none" cap="none" strike="noStrike">
                <a:solidFill>
                  <a:srgbClr val="000000"/>
                </a:solidFill>
                <a:latin typeface="Times New Roman"/>
                <a:ea typeface="Times New Roman"/>
                <a:cs typeface="Times New Roman"/>
                <a:sym typeface="Times New Roman"/>
              </a:endParaRPr>
            </a:p>
          </p:txBody>
        </p:sp>
        <p:sp>
          <p:nvSpPr>
            <p:cNvPr id="206" name="Google Shape;206;p31"/>
            <p:cNvSpPr txBox="1"/>
            <p:nvPr/>
          </p:nvSpPr>
          <p:spPr>
            <a:xfrm>
              <a:off x="816201" y="1729183"/>
              <a:ext cx="2438086" cy="534503"/>
            </a:xfrm>
            <a:prstGeom prst="rect">
              <a:avLst/>
            </a:prstGeom>
            <a:no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b="0" i="0" lang="en-US" sz="1400" u="none" cap="none" strike="noStrike">
                  <a:solidFill>
                    <a:srgbClr val="000000"/>
                  </a:solidFill>
                  <a:latin typeface="Times New Roman"/>
                  <a:ea typeface="Times New Roman"/>
                  <a:cs typeface="Times New Roman"/>
                  <a:sym typeface="Times New Roman"/>
                </a:rPr>
                <a:t>Nhóm chứng  N = 30 răng</a:t>
              </a:r>
              <a:endParaRPr b="0" i="0" sz="1400" u="none" cap="none" strike="noStrike">
                <a:solidFill>
                  <a:srgbClr val="000000"/>
                </a:solidFill>
                <a:latin typeface="Times New Roman"/>
                <a:ea typeface="Times New Roman"/>
                <a:cs typeface="Times New Roman"/>
                <a:sym typeface="Times New Roman"/>
              </a:endParaRPr>
            </a:p>
          </p:txBody>
        </p:sp>
        <p:sp>
          <p:nvSpPr>
            <p:cNvPr id="207" name="Google Shape;207;p31"/>
            <p:cNvSpPr txBox="1"/>
            <p:nvPr/>
          </p:nvSpPr>
          <p:spPr>
            <a:xfrm>
              <a:off x="3520886" y="1729183"/>
              <a:ext cx="2737957" cy="534503"/>
            </a:xfrm>
            <a:prstGeom prst="rect">
              <a:avLst/>
            </a:prstGeom>
            <a:no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b="0" i="0" lang="en-US" sz="1400" u="none" cap="none" strike="noStrike">
                  <a:solidFill>
                    <a:srgbClr val="000000"/>
                  </a:solidFill>
                  <a:latin typeface="Times New Roman"/>
                  <a:ea typeface="Times New Roman"/>
                  <a:cs typeface="Times New Roman"/>
                  <a:sym typeface="Times New Roman"/>
                </a:rPr>
                <a:t>Nhóm nghiên cứu  N = 30 răng</a:t>
              </a:r>
              <a:endParaRPr b="0" i="0" sz="1400" u="none" cap="none" strike="noStrike">
                <a:solidFill>
                  <a:srgbClr val="000000"/>
                </a:solidFill>
                <a:latin typeface="Times New Roman"/>
                <a:ea typeface="Times New Roman"/>
                <a:cs typeface="Times New Roman"/>
                <a:sym typeface="Times New Roman"/>
              </a:endParaRPr>
            </a:p>
          </p:txBody>
        </p:sp>
        <p:sp>
          <p:nvSpPr>
            <p:cNvPr id="208" name="Google Shape;208;p31"/>
            <p:cNvSpPr txBox="1"/>
            <p:nvPr/>
          </p:nvSpPr>
          <p:spPr>
            <a:xfrm>
              <a:off x="828685" y="2453563"/>
              <a:ext cx="5409192" cy="551742"/>
            </a:xfrm>
            <a:prstGeom prst="rect">
              <a:avLst/>
            </a:prstGeom>
            <a:no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b="0" i="0" lang="en-US" sz="1400" u="none" cap="none" strike="noStrike">
                  <a:solidFill>
                    <a:srgbClr val="000000"/>
                  </a:solidFill>
                  <a:latin typeface="Times New Roman"/>
                  <a:ea typeface="Times New Roman"/>
                  <a:cs typeface="Times New Roman"/>
                  <a:sym typeface="Times New Roman"/>
                </a:rPr>
                <a:t>Đánh giá ngay sau phẫu thuật (T1), ngày 3 (T2) và ngày 7 (T3) chỉ số WHI, VAS và tình trạng vết thương</a:t>
              </a:r>
              <a:endParaRPr b="0" i="0" sz="1400" u="none" cap="none" strike="noStrike">
                <a:solidFill>
                  <a:srgbClr val="000000"/>
                </a:solidFill>
                <a:latin typeface="Times New Roman"/>
                <a:ea typeface="Times New Roman"/>
                <a:cs typeface="Times New Roman"/>
                <a:sym typeface="Times New Roman"/>
              </a:endParaRPr>
            </a:p>
            <a:p>
              <a:pPr indent="0" lvl="0" marL="0" marR="0" rtl="0" algn="ctr">
                <a:lnSpc>
                  <a:spcPct val="150000"/>
                </a:lnSpc>
                <a:spcBef>
                  <a:spcPts val="0"/>
                </a:spcBef>
                <a:spcAft>
                  <a:spcPts val="0"/>
                </a:spcAft>
                <a:buNone/>
              </a:pPr>
              <a:r>
                <a:rPr b="0" i="0" lang="en-US" sz="1400" u="none" cap="none" strike="noStrike">
                  <a:solidFill>
                    <a:srgbClr val="000000"/>
                  </a:solidFill>
                  <a:latin typeface="Times New Roman"/>
                  <a:ea typeface="Times New Roman"/>
                  <a:cs typeface="Times New Roman"/>
                  <a:sym typeface="Times New Roman"/>
                </a:rPr>
                <a:t> </a:t>
              </a:r>
              <a:endParaRPr b="0" i="0" sz="1400" u="none" cap="none" strike="noStrike">
                <a:solidFill>
                  <a:srgbClr val="000000"/>
                </a:solidFill>
                <a:latin typeface="Times New Roman"/>
                <a:ea typeface="Times New Roman"/>
                <a:cs typeface="Times New Roman"/>
                <a:sym typeface="Times New Roman"/>
              </a:endParaRPr>
            </a:p>
          </p:txBody>
        </p:sp>
        <p:sp>
          <p:nvSpPr>
            <p:cNvPr id="209" name="Google Shape;209;p31"/>
            <p:cNvSpPr txBox="1"/>
            <p:nvPr/>
          </p:nvSpPr>
          <p:spPr>
            <a:xfrm>
              <a:off x="839168" y="3182383"/>
              <a:ext cx="5419675" cy="592609"/>
            </a:xfrm>
            <a:prstGeom prst="rect">
              <a:avLst/>
            </a:prstGeom>
            <a:noFill/>
            <a:ln cap="flat" cmpd="sng" w="12700">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b="0" i="0" lang="en-US" sz="1400" u="none" cap="none" strike="noStrike">
                  <a:solidFill>
                    <a:srgbClr val="000000"/>
                  </a:solidFill>
                  <a:latin typeface="Times New Roman"/>
                  <a:ea typeface="Times New Roman"/>
                  <a:cs typeface="Times New Roman"/>
                  <a:sym typeface="Times New Roman"/>
                </a:rPr>
                <a:t>Đánh giá sau 3 tháng điều trị (T4) các chỉ số PI, TM, mSBI, GR, GI, PPD, CAL và các biến chứng sau phẫu thuật</a:t>
              </a:r>
              <a:endParaRPr/>
            </a:p>
            <a:p>
              <a:pPr indent="0" lvl="0" marL="0" marR="0" rtl="0" algn="ctr">
                <a:lnSpc>
                  <a:spcPct val="150000"/>
                </a:lnSpc>
                <a:spcBef>
                  <a:spcPts val="0"/>
                </a:spcBef>
                <a:spcAft>
                  <a:spcPts val="0"/>
                </a:spcAft>
                <a:buNone/>
              </a:pPr>
              <a:r>
                <a:rPr b="0" i="0" lang="en-US" sz="1400" u="none" cap="none" strike="noStrike">
                  <a:solidFill>
                    <a:srgbClr val="C00000"/>
                  </a:solidFill>
                  <a:latin typeface="Times New Roman"/>
                  <a:ea typeface="Times New Roman"/>
                  <a:cs typeface="Times New Roman"/>
                  <a:sym typeface="Times New Roman"/>
                </a:rPr>
                <a:t> </a:t>
              </a:r>
              <a:endParaRPr b="0" i="0" sz="1400" u="none" cap="none" strike="noStrike">
                <a:solidFill>
                  <a:srgbClr val="000000"/>
                </a:solidFill>
                <a:latin typeface="Times New Roman"/>
                <a:ea typeface="Times New Roman"/>
                <a:cs typeface="Times New Roman"/>
                <a:sym typeface="Times New Roman"/>
              </a:endParaRPr>
            </a:p>
            <a:p>
              <a:pPr indent="0" lvl="0" marL="0" marR="0" rtl="0" algn="ctr">
                <a:lnSpc>
                  <a:spcPct val="150000"/>
                </a:lnSpc>
                <a:spcBef>
                  <a:spcPts val="0"/>
                </a:spcBef>
                <a:spcAft>
                  <a:spcPts val="0"/>
                </a:spcAft>
                <a:buNone/>
              </a:pPr>
              <a:r>
                <a:rPr b="0" i="0" lang="en-US" sz="1400" u="none" cap="none" strike="noStrike">
                  <a:solidFill>
                    <a:srgbClr val="000000"/>
                  </a:solidFill>
                  <a:latin typeface="Times New Roman"/>
                  <a:ea typeface="Times New Roman"/>
                  <a:cs typeface="Times New Roman"/>
                  <a:sym typeface="Times New Roman"/>
                </a:rPr>
                <a:t> </a:t>
              </a:r>
              <a:endParaRPr b="0" i="0" sz="1400" u="none" cap="none" strike="noStrike">
                <a:solidFill>
                  <a:srgbClr val="000000"/>
                </a:solidFill>
                <a:latin typeface="Times New Roman"/>
                <a:ea typeface="Times New Roman"/>
                <a:cs typeface="Times New Roman"/>
                <a:sym typeface="Times New Roman"/>
              </a:endParaRPr>
            </a:p>
          </p:txBody>
        </p:sp>
        <p:cxnSp>
          <p:nvCxnSpPr>
            <p:cNvPr id="210" name="Google Shape;210;p31"/>
            <p:cNvCxnSpPr>
              <a:endCxn id="205" idx="0"/>
            </p:cNvCxnSpPr>
            <p:nvPr/>
          </p:nvCxnSpPr>
          <p:spPr>
            <a:xfrm>
              <a:off x="3481564" y="353509"/>
              <a:ext cx="0" cy="386100"/>
            </a:xfrm>
            <a:prstGeom prst="straightConnector1">
              <a:avLst/>
            </a:prstGeom>
            <a:noFill/>
            <a:ln cap="flat" cmpd="sng" w="12700">
              <a:solidFill>
                <a:srgbClr val="000000"/>
              </a:solidFill>
              <a:prstDash val="solid"/>
              <a:miter lim="8000"/>
              <a:headEnd len="sm" w="sm" type="none"/>
              <a:tailEnd len="med" w="med" type="triangle"/>
            </a:ln>
          </p:spPr>
        </p:cxnSp>
        <p:cxnSp>
          <p:nvCxnSpPr>
            <p:cNvPr id="211" name="Google Shape;211;p31"/>
            <p:cNvCxnSpPr>
              <a:stCxn id="205" idx="2"/>
              <a:endCxn id="206" idx="0"/>
            </p:cNvCxnSpPr>
            <p:nvPr/>
          </p:nvCxnSpPr>
          <p:spPr>
            <a:xfrm flipH="1">
              <a:off x="2035264" y="1421046"/>
              <a:ext cx="1446300" cy="308100"/>
            </a:xfrm>
            <a:prstGeom prst="straightConnector1">
              <a:avLst/>
            </a:prstGeom>
            <a:noFill/>
            <a:ln cap="flat" cmpd="sng" w="12700">
              <a:solidFill>
                <a:srgbClr val="000000"/>
              </a:solidFill>
              <a:prstDash val="solid"/>
              <a:miter lim="8000"/>
              <a:headEnd len="sm" w="sm" type="none"/>
              <a:tailEnd len="med" w="med" type="triangle"/>
            </a:ln>
          </p:spPr>
        </p:cxnSp>
        <p:cxnSp>
          <p:nvCxnSpPr>
            <p:cNvPr id="212" name="Google Shape;212;p31"/>
            <p:cNvCxnSpPr>
              <a:stCxn id="205" idx="2"/>
              <a:endCxn id="207" idx="0"/>
            </p:cNvCxnSpPr>
            <p:nvPr/>
          </p:nvCxnSpPr>
          <p:spPr>
            <a:xfrm>
              <a:off x="3481564" y="1421046"/>
              <a:ext cx="1408200" cy="308100"/>
            </a:xfrm>
            <a:prstGeom prst="straightConnector1">
              <a:avLst/>
            </a:prstGeom>
            <a:noFill/>
            <a:ln cap="flat" cmpd="sng" w="12700">
              <a:solidFill>
                <a:srgbClr val="000000"/>
              </a:solidFill>
              <a:prstDash val="solid"/>
              <a:miter lim="8000"/>
              <a:headEnd len="sm" w="sm" type="none"/>
              <a:tailEnd len="med" w="med" type="triangle"/>
            </a:ln>
          </p:spPr>
        </p:cxnSp>
        <p:cxnSp>
          <p:nvCxnSpPr>
            <p:cNvPr id="213" name="Google Shape;213;p31"/>
            <p:cNvCxnSpPr>
              <a:stCxn id="207" idx="2"/>
              <a:endCxn id="208" idx="0"/>
            </p:cNvCxnSpPr>
            <p:nvPr/>
          </p:nvCxnSpPr>
          <p:spPr>
            <a:xfrm flipH="1">
              <a:off x="3533264" y="2263686"/>
              <a:ext cx="1356600" cy="189900"/>
            </a:xfrm>
            <a:prstGeom prst="straightConnector1">
              <a:avLst/>
            </a:prstGeom>
            <a:noFill/>
            <a:ln cap="flat" cmpd="sng" w="12700">
              <a:solidFill>
                <a:srgbClr val="000000"/>
              </a:solidFill>
              <a:prstDash val="solid"/>
              <a:miter lim="8000"/>
              <a:headEnd len="sm" w="sm" type="none"/>
              <a:tailEnd len="med" w="med" type="triangle"/>
            </a:ln>
          </p:spPr>
        </p:cxnSp>
        <p:cxnSp>
          <p:nvCxnSpPr>
            <p:cNvPr id="214" name="Google Shape;214;p31"/>
            <p:cNvCxnSpPr>
              <a:stCxn id="208" idx="2"/>
            </p:cNvCxnSpPr>
            <p:nvPr/>
          </p:nvCxnSpPr>
          <p:spPr>
            <a:xfrm>
              <a:off x="3533281" y="3005305"/>
              <a:ext cx="0" cy="150600"/>
            </a:xfrm>
            <a:prstGeom prst="straightConnector1">
              <a:avLst/>
            </a:prstGeom>
            <a:noFill/>
            <a:ln cap="flat" cmpd="sng" w="12700">
              <a:solidFill>
                <a:srgbClr val="000000"/>
              </a:solidFill>
              <a:prstDash val="solid"/>
              <a:miter lim="8000"/>
              <a:headEnd len="sm" w="sm" type="none"/>
              <a:tailEnd len="med" w="med" type="triangle"/>
            </a:ln>
          </p:spPr>
        </p:cxnSp>
        <p:cxnSp>
          <p:nvCxnSpPr>
            <p:cNvPr id="215" name="Google Shape;215;p31"/>
            <p:cNvCxnSpPr>
              <a:stCxn id="206" idx="2"/>
              <a:endCxn id="208" idx="0"/>
            </p:cNvCxnSpPr>
            <p:nvPr/>
          </p:nvCxnSpPr>
          <p:spPr>
            <a:xfrm>
              <a:off x="2035244" y="2263686"/>
              <a:ext cx="1497900" cy="189900"/>
            </a:xfrm>
            <a:prstGeom prst="straightConnector1">
              <a:avLst/>
            </a:prstGeom>
            <a:noFill/>
            <a:ln cap="flat" cmpd="sng" w="12700">
              <a:solidFill>
                <a:srgbClr val="000000"/>
              </a:solidFill>
              <a:prstDash val="solid"/>
              <a:miter lim="8000"/>
              <a:headEnd len="sm" w="sm" type="none"/>
              <a:tailEnd len="med" w="med" type="triangle"/>
            </a:ln>
          </p:spPr>
        </p:cxnSp>
      </p:gr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sp>
        <p:nvSpPr>
          <p:cNvPr id="220" name="Google Shape;220;p32"/>
          <p:cNvSpPr txBox="1"/>
          <p:nvPr>
            <p:ph idx="1" type="body"/>
          </p:nvPr>
        </p:nvSpPr>
        <p:spPr>
          <a:xfrm>
            <a:off x="581192" y="1590040"/>
            <a:ext cx="11029615" cy="4385310"/>
          </a:xfrm>
          <a:prstGeom prst="rect">
            <a:avLst/>
          </a:prstGeom>
          <a:noFill/>
          <a:ln>
            <a:noFill/>
          </a:ln>
        </p:spPr>
        <p:txBody>
          <a:bodyPr anchorCtr="0" anchor="t" bIns="45700" lIns="91425" spcFirstLastPara="1" rIns="91425" wrap="square" tIns="45700">
            <a:normAutofit fontScale="92500" lnSpcReduction="10000"/>
          </a:bodyPr>
          <a:lstStyle/>
          <a:p>
            <a:pPr indent="0" lvl="0" marL="88392" rtl="0" algn="just">
              <a:lnSpc>
                <a:spcPct val="100000"/>
              </a:lnSpc>
              <a:spcBef>
                <a:spcPts val="480"/>
              </a:spcBef>
              <a:spcAft>
                <a:spcPts val="0"/>
              </a:spcAft>
              <a:buSzPct val="74595"/>
              <a:buNone/>
            </a:pPr>
            <a:r>
              <a:rPr b="1" i="0" lang="en-US" sz="3200" u="none" cap="none" strike="noStrike">
                <a:solidFill>
                  <a:srgbClr val="C00000"/>
                </a:solidFill>
                <a:latin typeface="Arial"/>
                <a:ea typeface="Arial"/>
                <a:cs typeface="Arial"/>
                <a:sym typeface="Arial"/>
              </a:rPr>
              <a:t>V. BẢNG THÔNG TIN DÀNH CHO NGƯỜI THAM GIA NGHIÊN CỨU VÀ CHẤP THUẬN THAM GIA NGHIÊN CỨU</a:t>
            </a:r>
            <a:endParaRPr b="1" sz="3200">
              <a:solidFill>
                <a:srgbClr val="C00000"/>
              </a:solidFill>
            </a:endParaRPr>
          </a:p>
          <a:p>
            <a:pPr indent="-342900" lvl="0" marL="483108" marR="0" rtl="0" algn="just">
              <a:lnSpc>
                <a:spcPct val="150000"/>
              </a:lnSpc>
              <a:spcBef>
                <a:spcPts val="0"/>
              </a:spcBef>
              <a:spcAft>
                <a:spcPts val="0"/>
              </a:spcAft>
              <a:buClr>
                <a:srgbClr val="ED8428"/>
              </a:buClr>
              <a:buSzPct val="99459"/>
              <a:buFont typeface="Arial"/>
              <a:buChar char="-"/>
            </a:pPr>
            <a:r>
              <a:rPr b="0" i="0" lang="en-US" sz="2400" u="none" cap="none" strike="noStrike">
                <a:solidFill>
                  <a:srgbClr val="3F3F3F"/>
                </a:solidFill>
                <a:latin typeface="Arial"/>
                <a:ea typeface="Arial"/>
                <a:cs typeface="Arial"/>
                <a:sym typeface="Arial"/>
              </a:rPr>
              <a:t>BN được giải thích đầy đủ về mục tiêu, quy trình và tự nguyện tham gia nghiên cứu.</a:t>
            </a:r>
            <a:br>
              <a:rPr b="0" i="0" lang="en-US" sz="2400" u="none" cap="none" strike="noStrike">
                <a:solidFill>
                  <a:srgbClr val="3F3F3F"/>
                </a:solidFill>
                <a:latin typeface="Arial"/>
                <a:ea typeface="Arial"/>
                <a:cs typeface="Arial"/>
                <a:sym typeface="Arial"/>
              </a:rPr>
            </a:br>
            <a:r>
              <a:rPr b="0" i="0" lang="en-US" sz="2400" u="none" cap="none" strike="noStrike">
                <a:solidFill>
                  <a:srgbClr val="3F3F3F"/>
                </a:solidFill>
                <a:latin typeface="Arial"/>
                <a:ea typeface="Arial"/>
                <a:cs typeface="Arial"/>
                <a:sym typeface="Arial"/>
              </a:rPr>
              <a:t>Không có sự phân biệt về chất lượng điều trị giữa bệnh nhân tham gia và không tham gia.</a:t>
            </a:r>
            <a:br>
              <a:rPr b="0" i="0" lang="en-US" sz="2400" u="none" cap="none" strike="noStrike">
                <a:solidFill>
                  <a:srgbClr val="3F3F3F"/>
                </a:solidFill>
                <a:latin typeface="Arial"/>
                <a:ea typeface="Arial"/>
                <a:cs typeface="Arial"/>
                <a:sym typeface="Arial"/>
              </a:rPr>
            </a:br>
            <a:r>
              <a:rPr b="0" i="0" lang="en-US" sz="2400" u="none" cap="none" strike="noStrike">
                <a:solidFill>
                  <a:srgbClr val="3F3F3F"/>
                </a:solidFill>
                <a:latin typeface="Arial"/>
                <a:ea typeface="Arial"/>
                <a:cs typeface="Arial"/>
                <a:sym typeface="Arial"/>
              </a:rPr>
              <a:t>Thông tin BN được bảo mật và chỉ phục vụ cho mục đích nghiên cứu.</a:t>
            </a:r>
            <a:endParaRPr/>
          </a:p>
          <a:p>
            <a:pPr indent="-368808" lvl="0" marL="457200" rtl="0" algn="just">
              <a:lnSpc>
                <a:spcPct val="100000"/>
              </a:lnSpc>
              <a:spcBef>
                <a:spcPts val="480"/>
              </a:spcBef>
              <a:spcAft>
                <a:spcPts val="0"/>
              </a:spcAft>
              <a:buSzPct val="74595"/>
              <a:buChar char="◼"/>
            </a:pPr>
            <a:br>
              <a:rPr b="1" i="0" lang="en-US" sz="3200" u="none" cap="none" strike="noStrike">
                <a:solidFill>
                  <a:srgbClr val="C00000"/>
                </a:solidFill>
                <a:latin typeface="Arial"/>
                <a:ea typeface="Arial"/>
                <a:cs typeface="Arial"/>
                <a:sym typeface="Arial"/>
              </a:rPr>
            </a:b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sp>
        <p:nvSpPr>
          <p:cNvPr id="226" name="Google Shape;226;p8"/>
          <p:cNvSpPr txBox="1"/>
          <p:nvPr>
            <p:ph type="title"/>
          </p:nvPr>
        </p:nvSpPr>
        <p:spPr>
          <a:xfrm>
            <a:off x="525780" y="2164314"/>
            <a:ext cx="4100831" cy="2125911"/>
          </a:xfrm>
          <a:prstGeom prst="rect">
            <a:avLst/>
          </a:prstGeom>
          <a:noFill/>
          <a:ln>
            <a:noFill/>
          </a:ln>
        </p:spPr>
        <p:txBody>
          <a:bodyPr anchorCtr="0" anchor="b" bIns="45700" lIns="91425" spcFirstLastPara="1" rIns="91425" wrap="square" tIns="45700">
            <a:noAutofit/>
          </a:bodyPr>
          <a:lstStyle/>
          <a:p>
            <a:pPr indent="0" lvl="0" marL="0" rtl="0" algn="ctr">
              <a:lnSpc>
                <a:spcPct val="100000"/>
              </a:lnSpc>
              <a:spcBef>
                <a:spcPts val="0"/>
              </a:spcBef>
              <a:spcAft>
                <a:spcPts val="0"/>
              </a:spcAft>
              <a:buClr>
                <a:srgbClr val="3F3F3F"/>
              </a:buClr>
              <a:buSzPts val="2800"/>
              <a:buFont typeface="Times New Roman"/>
              <a:buNone/>
            </a:pPr>
            <a:r>
              <a:rPr lang="en-US">
                <a:latin typeface="Times New Roman"/>
                <a:ea typeface="Times New Roman"/>
                <a:cs typeface="Times New Roman"/>
                <a:sym typeface="Times New Roman"/>
              </a:rPr>
              <a:t>CHÂN THÀNH CẢM ƠN SỰ THEO DÕI CỦA QUÝ HỘI ĐỒNG</a:t>
            </a:r>
            <a:endParaRPr>
              <a:latin typeface="Times New Roman"/>
              <a:ea typeface="Times New Roman"/>
              <a:cs typeface="Times New Roman"/>
              <a:sym typeface="Times New Roman"/>
            </a:endParaRPr>
          </a:p>
        </p:txBody>
      </p:sp>
      <p:pic>
        <p:nvPicPr>
          <p:cNvPr descr="A group of people giving each other a high five" id="227" name="Google Shape;227;p8"/>
          <p:cNvPicPr preferRelativeResize="0"/>
          <p:nvPr>
            <p:ph idx="2" type="pic"/>
          </p:nvPr>
        </p:nvPicPr>
        <p:blipFill rotWithShape="1">
          <a:blip r:embed="rId3">
            <a:alphaModFix/>
          </a:blip>
          <a:srcRect b="0" l="6095" r="6095" t="0"/>
          <a:stretch/>
        </p:blipFill>
        <p:spPr>
          <a:xfrm>
            <a:off x="4916862" y="1215625"/>
            <a:ext cx="6835848" cy="5185175"/>
          </a:xfrm>
          <a:prstGeom prst="rect">
            <a:avLst/>
          </a:prstGeom>
          <a:solidFill>
            <a:schemeClr val="accent2"/>
          </a:solid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sp>
        <p:nvSpPr>
          <p:cNvPr id="122" name="Google Shape;122;p2"/>
          <p:cNvSpPr txBox="1"/>
          <p:nvPr>
            <p:ph type="title"/>
          </p:nvPr>
        </p:nvSpPr>
        <p:spPr>
          <a:xfrm>
            <a:off x="581192" y="702156"/>
            <a:ext cx="11029616" cy="760884"/>
          </a:xfrm>
          <a:prstGeom prst="rect">
            <a:avLst/>
          </a:prstGeom>
          <a:noFill/>
          <a:ln>
            <a:noFill/>
          </a:ln>
        </p:spPr>
        <p:txBody>
          <a:bodyPr anchorCtr="0" anchor="b" bIns="45700" lIns="91425" spcFirstLastPara="1" rIns="91425" wrap="square" tIns="45700">
            <a:normAutofit/>
          </a:bodyPr>
          <a:lstStyle/>
          <a:p>
            <a:pPr indent="0" lvl="0" marL="0" rtl="0" algn="l">
              <a:lnSpc>
                <a:spcPct val="100000"/>
              </a:lnSpc>
              <a:spcBef>
                <a:spcPts val="0"/>
              </a:spcBef>
              <a:spcAft>
                <a:spcPts val="0"/>
              </a:spcAft>
              <a:buClr>
                <a:srgbClr val="C00000"/>
              </a:buClr>
              <a:buSzPts val="3600"/>
              <a:buFont typeface="Arial"/>
              <a:buNone/>
            </a:pPr>
            <a:r>
              <a:rPr lang="en-US"/>
              <a:t>NỘI DUNG</a:t>
            </a:r>
            <a:endParaRPr/>
          </a:p>
        </p:txBody>
      </p:sp>
      <p:sp>
        <p:nvSpPr>
          <p:cNvPr id="123" name="Google Shape;123;p2"/>
          <p:cNvSpPr txBox="1"/>
          <p:nvPr>
            <p:ph idx="1" type="body"/>
          </p:nvPr>
        </p:nvSpPr>
        <p:spPr>
          <a:xfrm>
            <a:off x="581192" y="1590040"/>
            <a:ext cx="11029615" cy="4385310"/>
          </a:xfrm>
          <a:prstGeom prst="rect">
            <a:avLst/>
          </a:prstGeom>
          <a:noFill/>
          <a:ln>
            <a:noFill/>
          </a:ln>
        </p:spPr>
        <p:txBody>
          <a:bodyPr anchorCtr="0" anchor="t" bIns="45700" lIns="91425" spcFirstLastPara="1" rIns="91425" wrap="square" tIns="45700">
            <a:normAutofit/>
          </a:bodyPr>
          <a:lstStyle/>
          <a:p>
            <a:pPr indent="-452374" lvl="0" marL="457200" rtl="0" algn="just">
              <a:lnSpc>
                <a:spcPct val="100000"/>
              </a:lnSpc>
              <a:spcBef>
                <a:spcPts val="0"/>
              </a:spcBef>
              <a:spcAft>
                <a:spcPts val="0"/>
              </a:spcAft>
              <a:buSzPts val="2500"/>
              <a:buFont typeface="Gill Sans"/>
              <a:buAutoNum type="arabicPeriod"/>
            </a:pPr>
            <a:r>
              <a:rPr lang="en-US" sz="2800">
                <a:solidFill>
                  <a:schemeClr val="dk1"/>
                </a:solidFill>
              </a:rPr>
              <a:t>Mục tiêu nghiên cứu</a:t>
            </a:r>
            <a:endParaRPr sz="2800">
              <a:solidFill>
                <a:schemeClr val="dk1"/>
              </a:solidFill>
            </a:endParaRPr>
          </a:p>
          <a:p>
            <a:pPr indent="-452374" lvl="0" marL="457200" rtl="0" algn="just">
              <a:lnSpc>
                <a:spcPct val="100000"/>
              </a:lnSpc>
              <a:spcBef>
                <a:spcPts val="1160"/>
              </a:spcBef>
              <a:spcAft>
                <a:spcPts val="0"/>
              </a:spcAft>
              <a:buSzPts val="2500"/>
              <a:buFont typeface="Gill Sans"/>
              <a:buAutoNum type="arabicPeriod"/>
            </a:pPr>
            <a:r>
              <a:rPr lang="en-US" sz="2800">
                <a:solidFill>
                  <a:schemeClr val="dk1"/>
                </a:solidFill>
              </a:rPr>
              <a:t>Phương pháp nghiên cứu</a:t>
            </a:r>
            <a:endParaRPr sz="2800">
              <a:solidFill>
                <a:schemeClr val="dk1"/>
              </a:solidFill>
            </a:endParaRPr>
          </a:p>
          <a:p>
            <a:pPr indent="-452374" lvl="0" marL="457200" rtl="0" algn="just">
              <a:lnSpc>
                <a:spcPct val="100000"/>
              </a:lnSpc>
              <a:spcBef>
                <a:spcPts val="1160"/>
              </a:spcBef>
              <a:spcAft>
                <a:spcPts val="0"/>
              </a:spcAft>
              <a:buSzPts val="2500"/>
              <a:buFont typeface="Gill Sans"/>
              <a:buAutoNum type="arabicPeriod"/>
            </a:pPr>
            <a:r>
              <a:rPr lang="en-US" sz="2800">
                <a:solidFill>
                  <a:schemeClr val="dk1"/>
                </a:solidFill>
              </a:rPr>
              <a:t>Quy trình kỹ thuật</a:t>
            </a:r>
            <a:endParaRPr sz="2800">
              <a:solidFill>
                <a:schemeClr val="dk1"/>
              </a:solidFill>
            </a:endParaRPr>
          </a:p>
          <a:p>
            <a:pPr indent="-452374" lvl="0" marL="457200" rtl="0" algn="just">
              <a:lnSpc>
                <a:spcPct val="100000"/>
              </a:lnSpc>
              <a:spcBef>
                <a:spcPts val="1160"/>
              </a:spcBef>
              <a:spcAft>
                <a:spcPts val="0"/>
              </a:spcAft>
              <a:buSzPts val="2500"/>
              <a:buFont typeface="Gill Sans"/>
              <a:buAutoNum type="arabicPeriod"/>
            </a:pPr>
            <a:r>
              <a:rPr lang="en-US" sz="2800">
                <a:solidFill>
                  <a:schemeClr val="dk1"/>
                </a:solidFill>
              </a:rPr>
              <a:t>Quy trình thu thập dữ liệu tại bệnh viện</a:t>
            </a:r>
            <a:endParaRPr/>
          </a:p>
          <a:p>
            <a:pPr indent="-452374" lvl="0" marL="457200" rtl="0" algn="just">
              <a:lnSpc>
                <a:spcPct val="100000"/>
              </a:lnSpc>
              <a:spcBef>
                <a:spcPts val="1160"/>
              </a:spcBef>
              <a:spcAft>
                <a:spcPts val="0"/>
              </a:spcAft>
              <a:buSzPts val="2500"/>
              <a:buFont typeface="Gill Sans"/>
              <a:buAutoNum type="arabicPeriod"/>
            </a:pPr>
            <a:r>
              <a:rPr lang="en-US" sz="2800">
                <a:solidFill>
                  <a:schemeClr val="dk1"/>
                </a:solidFill>
              </a:rPr>
              <a:t>Bảng thông tin dành cho người tham gia nghiên cứu và chấp thuận tham gia nghiên cứu</a:t>
            </a:r>
            <a:endParaRPr sz="280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sp>
        <p:nvSpPr>
          <p:cNvPr id="128" name="Google Shape;128;p3"/>
          <p:cNvSpPr txBox="1"/>
          <p:nvPr>
            <p:ph type="title"/>
          </p:nvPr>
        </p:nvSpPr>
        <p:spPr>
          <a:xfrm>
            <a:off x="581192" y="702156"/>
            <a:ext cx="11029616" cy="760884"/>
          </a:xfrm>
          <a:prstGeom prst="rect">
            <a:avLst/>
          </a:prstGeom>
          <a:noFill/>
          <a:ln>
            <a:noFill/>
          </a:ln>
        </p:spPr>
        <p:txBody>
          <a:bodyPr anchorCtr="0" anchor="b" bIns="45700" lIns="91425" spcFirstLastPara="1" rIns="91425" wrap="square" tIns="45700">
            <a:normAutofit/>
          </a:bodyPr>
          <a:lstStyle/>
          <a:p>
            <a:pPr indent="0" lvl="0" marL="0" rtl="0" algn="l">
              <a:lnSpc>
                <a:spcPct val="100000"/>
              </a:lnSpc>
              <a:spcBef>
                <a:spcPts val="0"/>
              </a:spcBef>
              <a:spcAft>
                <a:spcPts val="0"/>
              </a:spcAft>
              <a:buClr>
                <a:srgbClr val="C00000"/>
              </a:buClr>
              <a:buSzPts val="3600"/>
              <a:buFont typeface="Arial"/>
              <a:buNone/>
            </a:pPr>
            <a:r>
              <a:rPr lang="en-US"/>
              <a:t>I. MỤC TIÊU NGHIÊN CỨU</a:t>
            </a:r>
            <a:endParaRPr/>
          </a:p>
        </p:txBody>
      </p:sp>
      <p:sp>
        <p:nvSpPr>
          <p:cNvPr id="129" name="Google Shape;129;p3"/>
          <p:cNvSpPr txBox="1"/>
          <p:nvPr>
            <p:ph idx="1" type="body"/>
          </p:nvPr>
        </p:nvSpPr>
        <p:spPr>
          <a:xfrm>
            <a:off x="581192" y="1590039"/>
            <a:ext cx="11029615" cy="4913791"/>
          </a:xfrm>
          <a:prstGeom prst="rect">
            <a:avLst/>
          </a:prstGeom>
          <a:noFill/>
          <a:ln>
            <a:noFill/>
          </a:ln>
        </p:spPr>
        <p:txBody>
          <a:bodyPr anchorCtr="0" anchor="t" bIns="45700" lIns="91425" spcFirstLastPara="1" rIns="91425" wrap="square" tIns="45700">
            <a:normAutofit/>
          </a:bodyPr>
          <a:lstStyle/>
          <a:p>
            <a:pPr indent="-306000" lvl="0" marL="306000" rtl="0" algn="just">
              <a:lnSpc>
                <a:spcPct val="100000"/>
              </a:lnSpc>
              <a:spcBef>
                <a:spcPts val="0"/>
              </a:spcBef>
              <a:spcAft>
                <a:spcPts val="0"/>
              </a:spcAft>
              <a:buSzPts val="2208"/>
              <a:buChar char="◼"/>
            </a:pPr>
            <a:r>
              <a:rPr lang="en-US"/>
              <a:t>Mô tả đặc điểm lâm sàng, cận lâm sàng trên bệnh nhân có chỉ định điều trị viêm nha chu bằng phẫu thuật lật vạt tại Bệnh viện Răng Hàm Mặt thành phố Hồ Chí Minh năm 2026 – 2027.</a:t>
            </a:r>
            <a:br>
              <a:rPr lang="en-US"/>
            </a:br>
            <a:r>
              <a:rPr lang="en-US"/>
              <a:t>So sánh hiệu quả điều trị viêm nha chu trên bệnh nhân phẫu thuật lật vạt xử lý mặt gốc răng truyền thống và bệnh nhân phẫu thuật lật vạt xử lý mặt gốc răng kết hợp Blue M gel.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sp>
        <p:nvSpPr>
          <p:cNvPr id="134" name="Google Shape;134;p4"/>
          <p:cNvSpPr txBox="1"/>
          <p:nvPr>
            <p:ph type="title"/>
          </p:nvPr>
        </p:nvSpPr>
        <p:spPr>
          <a:xfrm>
            <a:off x="581192" y="702156"/>
            <a:ext cx="11029616" cy="760884"/>
          </a:xfrm>
          <a:prstGeom prst="rect">
            <a:avLst/>
          </a:prstGeom>
          <a:noFill/>
          <a:ln>
            <a:noFill/>
          </a:ln>
        </p:spPr>
        <p:txBody>
          <a:bodyPr anchorCtr="0" anchor="b" bIns="45700" lIns="91425" spcFirstLastPara="1" rIns="91425" wrap="square" tIns="45700">
            <a:normAutofit/>
          </a:bodyPr>
          <a:lstStyle/>
          <a:p>
            <a:pPr indent="0" lvl="0" marL="0" rtl="0" algn="l">
              <a:lnSpc>
                <a:spcPct val="100000"/>
              </a:lnSpc>
              <a:spcBef>
                <a:spcPts val="0"/>
              </a:spcBef>
              <a:spcAft>
                <a:spcPts val="0"/>
              </a:spcAft>
              <a:buClr>
                <a:srgbClr val="C00000"/>
              </a:buClr>
              <a:buSzPts val="3600"/>
              <a:buFont typeface="Arial"/>
              <a:buNone/>
            </a:pPr>
            <a:r>
              <a:rPr lang="en-US"/>
              <a:t>II. PHƯƠNG PHÁP NGHIÊN CỨU</a:t>
            </a:r>
            <a:endParaRPr/>
          </a:p>
        </p:txBody>
      </p:sp>
      <p:sp>
        <p:nvSpPr>
          <p:cNvPr id="135" name="Google Shape;135;p4"/>
          <p:cNvSpPr txBox="1"/>
          <p:nvPr>
            <p:ph idx="1" type="body"/>
          </p:nvPr>
        </p:nvSpPr>
        <p:spPr>
          <a:xfrm>
            <a:off x="581192" y="1590040"/>
            <a:ext cx="11029615" cy="4385310"/>
          </a:xfrm>
          <a:prstGeom prst="rect">
            <a:avLst/>
          </a:prstGeom>
          <a:noFill/>
          <a:ln>
            <a:noFill/>
          </a:ln>
        </p:spPr>
        <p:txBody>
          <a:bodyPr anchorCtr="0" anchor="t" bIns="45700" lIns="91425" spcFirstLastPara="1" rIns="91425" wrap="square" tIns="45700">
            <a:normAutofit/>
          </a:bodyPr>
          <a:lstStyle/>
          <a:p>
            <a:pPr indent="-306000" lvl="0" marL="306000" rtl="0" algn="just">
              <a:lnSpc>
                <a:spcPct val="100000"/>
              </a:lnSpc>
              <a:spcBef>
                <a:spcPts val="0"/>
              </a:spcBef>
              <a:spcAft>
                <a:spcPts val="0"/>
              </a:spcAft>
              <a:buSzPts val="2208"/>
              <a:buChar char="◼"/>
            </a:pPr>
            <a:r>
              <a:rPr lang="en-US"/>
              <a:t>Thiết kế nghiên cứu: Nghiên cứu can thiệp lâm sàng có nhóm chứng.</a:t>
            </a:r>
            <a:br>
              <a:rPr lang="en-US"/>
            </a:br>
            <a:r>
              <a:rPr lang="en-US"/>
              <a:t>Thời gian nghiên cứu: Từ tháng 5/2026 đến tháng 8/2027.</a:t>
            </a:r>
            <a:br>
              <a:rPr lang="en-US"/>
            </a:br>
            <a:r>
              <a:rPr lang="en-US"/>
              <a:t>Địa điểm: Khoa Nha chu, Bệnh viện Răng Hàm Mặt TP. HCM.</a:t>
            </a:r>
            <a:br>
              <a:rPr lang="en-US"/>
            </a:br>
            <a:r>
              <a:rPr lang="en-US"/>
              <a:t>Cỡ mẫu: n = 60 răng (30 răng nhóm chứng, 30 răng nhóm nghiên cứu).</a:t>
            </a:r>
            <a:br>
              <a:rPr lang="en-US"/>
            </a:br>
            <a:r>
              <a:rPr lang="en-US"/>
              <a:t>Phương pháp chọn mẫu: Chọn mẫu thuận tiện, phân nhóm ngẫu nhiên bằng bốc thăm.</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sp>
        <p:nvSpPr>
          <p:cNvPr id="140" name="Google Shape;140;p23"/>
          <p:cNvSpPr txBox="1"/>
          <p:nvPr>
            <p:ph type="title"/>
          </p:nvPr>
        </p:nvSpPr>
        <p:spPr>
          <a:xfrm>
            <a:off x="581192" y="702156"/>
            <a:ext cx="11029616" cy="760884"/>
          </a:xfrm>
          <a:prstGeom prst="rect">
            <a:avLst/>
          </a:prstGeom>
          <a:noFill/>
          <a:ln>
            <a:noFill/>
          </a:ln>
        </p:spPr>
        <p:txBody>
          <a:bodyPr anchorCtr="0" anchor="b" bIns="45700" lIns="91425" spcFirstLastPara="1" rIns="91425" wrap="square" tIns="45700">
            <a:normAutofit/>
          </a:bodyPr>
          <a:lstStyle/>
          <a:p>
            <a:pPr indent="0" lvl="0" marL="0" rtl="0" algn="l">
              <a:lnSpc>
                <a:spcPct val="100000"/>
              </a:lnSpc>
              <a:spcBef>
                <a:spcPts val="0"/>
              </a:spcBef>
              <a:spcAft>
                <a:spcPts val="0"/>
              </a:spcAft>
              <a:buClr>
                <a:srgbClr val="C00000"/>
              </a:buClr>
              <a:buSzPts val="3600"/>
              <a:buFont typeface="Arial"/>
              <a:buNone/>
            </a:pPr>
            <a:r>
              <a:rPr b="1" i="0" lang="en-US" sz="3600" u="none" cap="none" strike="noStrike">
                <a:solidFill>
                  <a:srgbClr val="C00000"/>
                </a:solidFill>
                <a:latin typeface="Arial"/>
                <a:ea typeface="Arial"/>
                <a:cs typeface="Arial"/>
                <a:sym typeface="Arial"/>
              </a:rPr>
              <a:t>III. QUY TRÌNH KỸ THUẬT</a:t>
            </a:r>
            <a:endParaRPr/>
          </a:p>
        </p:txBody>
      </p:sp>
      <p:sp>
        <p:nvSpPr>
          <p:cNvPr id="141" name="Google Shape;141;p23"/>
          <p:cNvSpPr txBox="1"/>
          <p:nvPr>
            <p:ph idx="1" type="body"/>
          </p:nvPr>
        </p:nvSpPr>
        <p:spPr>
          <a:xfrm>
            <a:off x="581192" y="1590040"/>
            <a:ext cx="11029615" cy="4385310"/>
          </a:xfrm>
          <a:prstGeom prst="rect">
            <a:avLst/>
          </a:prstGeom>
          <a:noFill/>
          <a:ln>
            <a:noFill/>
          </a:ln>
        </p:spPr>
        <p:txBody>
          <a:bodyPr anchorCtr="0" anchor="t" bIns="45700" lIns="91425" spcFirstLastPara="1" rIns="91425" wrap="square" tIns="45700">
            <a:normAutofit fontScale="92500" lnSpcReduction="20000"/>
          </a:bodyPr>
          <a:lstStyle/>
          <a:p>
            <a:pPr indent="0" lvl="0" marL="88392" rtl="0" algn="just">
              <a:lnSpc>
                <a:spcPct val="150000"/>
              </a:lnSpc>
              <a:spcBef>
                <a:spcPts val="480"/>
              </a:spcBef>
              <a:spcAft>
                <a:spcPts val="0"/>
              </a:spcAft>
              <a:buSzPct val="99459"/>
              <a:buNone/>
            </a:pPr>
            <a:r>
              <a:rPr b="1" i="1" lang="en-US" sz="2400">
                <a:latin typeface="Times New Roman"/>
                <a:ea typeface="Times New Roman"/>
                <a:cs typeface="Times New Roman"/>
                <a:sym typeface="Times New Roman"/>
              </a:rPr>
              <a:t>Vật liệu và thiết bị sử dụng:</a:t>
            </a:r>
            <a:endParaRPr sz="2400">
              <a:latin typeface="Times New Roman"/>
              <a:ea typeface="Times New Roman"/>
              <a:cs typeface="Times New Roman"/>
              <a:sym typeface="Times New Roman"/>
            </a:endParaRPr>
          </a:p>
          <a:p>
            <a:pPr indent="-342900" lvl="0" marL="342900" rtl="0" algn="just">
              <a:lnSpc>
                <a:spcPct val="150000"/>
              </a:lnSpc>
              <a:spcBef>
                <a:spcPts val="1280"/>
              </a:spcBef>
              <a:spcAft>
                <a:spcPts val="0"/>
              </a:spcAft>
              <a:buSzPct val="99459"/>
              <a:buFont typeface="Times New Roman"/>
              <a:buChar char="-"/>
            </a:pPr>
            <a:r>
              <a:rPr lang="en-US" sz="2400">
                <a:latin typeface="Times New Roman"/>
                <a:ea typeface="Times New Roman"/>
                <a:cs typeface="Times New Roman"/>
                <a:sym typeface="Times New Roman"/>
              </a:rPr>
              <a:t>Bộ đồ khám cơ bản: Khay, kẹp gắp, thám trâm, thám trâm nha chu, gòn.</a:t>
            </a:r>
            <a:endParaRPr sz="2400">
              <a:latin typeface="Times New Roman"/>
              <a:ea typeface="Times New Roman"/>
              <a:cs typeface="Times New Roman"/>
              <a:sym typeface="Times New Roman"/>
            </a:endParaRPr>
          </a:p>
          <a:p>
            <a:pPr indent="-342900" lvl="0" marL="342900" rtl="0" algn="just">
              <a:lnSpc>
                <a:spcPct val="150000"/>
              </a:lnSpc>
              <a:spcBef>
                <a:spcPts val="480"/>
              </a:spcBef>
              <a:spcAft>
                <a:spcPts val="0"/>
              </a:spcAft>
              <a:buSzPct val="99459"/>
              <a:buFont typeface="Times New Roman"/>
              <a:buChar char="-"/>
            </a:pPr>
            <a:r>
              <a:rPr lang="en-US" sz="2400">
                <a:latin typeface="Times New Roman"/>
                <a:ea typeface="Times New Roman"/>
                <a:cs typeface="Times New Roman"/>
                <a:sym typeface="Times New Roman"/>
              </a:rPr>
              <a:t>Dụng cụ lấy vôi và xử lý mặt chân răng: Máy lấy vôi siêu âm, bộ xử lý mặt chân răng Gracey.</a:t>
            </a:r>
            <a:endParaRPr sz="2400">
              <a:latin typeface="Times New Roman"/>
              <a:ea typeface="Times New Roman"/>
              <a:cs typeface="Times New Roman"/>
              <a:sym typeface="Times New Roman"/>
            </a:endParaRPr>
          </a:p>
          <a:p>
            <a:pPr indent="-342900" lvl="0" marL="342900" rtl="0" algn="just">
              <a:lnSpc>
                <a:spcPct val="150000"/>
              </a:lnSpc>
              <a:spcBef>
                <a:spcPts val="480"/>
              </a:spcBef>
              <a:spcAft>
                <a:spcPts val="0"/>
              </a:spcAft>
              <a:buSzPct val="99459"/>
              <a:buFont typeface="Times New Roman"/>
              <a:buChar char="-"/>
            </a:pPr>
            <a:r>
              <a:rPr lang="en-US" sz="2400">
                <a:latin typeface="Times New Roman"/>
                <a:ea typeface="Times New Roman"/>
                <a:cs typeface="Times New Roman"/>
                <a:sym typeface="Times New Roman"/>
              </a:rPr>
              <a:t>Bộ gây tê: thuốc tê bôi benzocain 5%, bơm tiêm, thuốc tê lidocain 2%.</a:t>
            </a:r>
            <a:endParaRPr sz="2400">
              <a:latin typeface="Times New Roman"/>
              <a:ea typeface="Times New Roman"/>
              <a:cs typeface="Times New Roman"/>
              <a:sym typeface="Times New Roman"/>
            </a:endParaRPr>
          </a:p>
          <a:p>
            <a:pPr indent="-342900" lvl="0" marL="342900" rtl="0" algn="just">
              <a:lnSpc>
                <a:spcPct val="150000"/>
              </a:lnSpc>
              <a:spcBef>
                <a:spcPts val="480"/>
              </a:spcBef>
              <a:spcAft>
                <a:spcPts val="0"/>
              </a:spcAft>
              <a:buSzPct val="99459"/>
              <a:buFont typeface="Times New Roman"/>
              <a:buChar char="-"/>
            </a:pPr>
            <a:r>
              <a:rPr lang="en-US" sz="2400">
                <a:latin typeface="Times New Roman"/>
                <a:ea typeface="Times New Roman"/>
                <a:cs typeface="Times New Roman"/>
                <a:sym typeface="Times New Roman"/>
              </a:rPr>
              <a:t>Dụng cụ và vật liệu phẫu thuật: Cán, dao mổ số 15C, cây bóc tách, kẹp mô, kẹp kim, cannula, dụng cụ bơm rửa, Povidone-iodine 10%, dung dịch NaCl 0,9%,  kim chỉ khâu nylon 4.0.</a:t>
            </a:r>
            <a:endParaRPr sz="2400">
              <a:latin typeface="Times New Roman"/>
              <a:ea typeface="Times New Roman"/>
              <a:cs typeface="Times New Roman"/>
              <a:sym typeface="Times New Roman"/>
            </a:endParaRPr>
          </a:p>
          <a:p>
            <a:pPr indent="-342900" lvl="0" marL="342900" rtl="0" algn="just">
              <a:lnSpc>
                <a:spcPct val="150000"/>
              </a:lnSpc>
              <a:spcBef>
                <a:spcPts val="480"/>
              </a:spcBef>
              <a:spcAft>
                <a:spcPts val="0"/>
              </a:spcAft>
              <a:buSzPct val="99459"/>
              <a:buFont typeface="Times New Roman"/>
              <a:buChar char="-"/>
            </a:pPr>
            <a:r>
              <a:rPr lang="en-US" sz="2400">
                <a:latin typeface="Times New Roman"/>
                <a:ea typeface="Times New Roman"/>
                <a:cs typeface="Times New Roman"/>
                <a:sym typeface="Times New Roman"/>
              </a:rPr>
              <a:t>Blue M gel</a:t>
            </a:r>
            <a:endParaRPr sz="2400">
              <a:latin typeface="Times New Roman"/>
              <a:ea typeface="Times New Roman"/>
              <a:cs typeface="Times New Roman"/>
              <a:sym typeface="Times New Roman"/>
            </a:endParaRPr>
          </a:p>
          <a:p>
            <a:pPr indent="-228600" lvl="0" marL="457200" rtl="0" algn="just">
              <a:lnSpc>
                <a:spcPct val="100000"/>
              </a:lnSpc>
              <a:spcBef>
                <a:spcPts val="1280"/>
              </a:spcBef>
              <a:spcAft>
                <a:spcPts val="0"/>
              </a:spcAft>
              <a:buSzPct val="99459"/>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sp>
        <p:nvSpPr>
          <p:cNvPr id="146" name="Google Shape;146;p5"/>
          <p:cNvSpPr txBox="1"/>
          <p:nvPr>
            <p:ph type="title"/>
          </p:nvPr>
        </p:nvSpPr>
        <p:spPr>
          <a:xfrm>
            <a:off x="581192" y="702156"/>
            <a:ext cx="11029616" cy="760884"/>
          </a:xfrm>
          <a:prstGeom prst="rect">
            <a:avLst/>
          </a:prstGeom>
          <a:noFill/>
          <a:ln>
            <a:noFill/>
          </a:ln>
        </p:spPr>
        <p:txBody>
          <a:bodyPr anchorCtr="0" anchor="b" bIns="45700" lIns="91425" spcFirstLastPara="1" rIns="91425" wrap="square" tIns="45700">
            <a:normAutofit/>
          </a:bodyPr>
          <a:lstStyle/>
          <a:p>
            <a:pPr indent="0" lvl="0" marL="0" rtl="0" algn="l">
              <a:lnSpc>
                <a:spcPct val="100000"/>
              </a:lnSpc>
              <a:spcBef>
                <a:spcPts val="0"/>
              </a:spcBef>
              <a:spcAft>
                <a:spcPts val="0"/>
              </a:spcAft>
              <a:buClr>
                <a:srgbClr val="C00000"/>
              </a:buClr>
              <a:buSzPts val="3600"/>
              <a:buFont typeface="Arial"/>
              <a:buNone/>
            </a:pPr>
            <a:r>
              <a:rPr lang="en-US"/>
              <a:t>III. QUY TRÌNH KỸ THUẬT</a:t>
            </a:r>
            <a:endParaRPr/>
          </a:p>
        </p:txBody>
      </p:sp>
      <p:sp>
        <p:nvSpPr>
          <p:cNvPr id="147" name="Google Shape;147;p5"/>
          <p:cNvSpPr txBox="1"/>
          <p:nvPr>
            <p:ph idx="1" type="body"/>
          </p:nvPr>
        </p:nvSpPr>
        <p:spPr>
          <a:xfrm>
            <a:off x="483221" y="1546496"/>
            <a:ext cx="11127587" cy="4843417"/>
          </a:xfrm>
          <a:prstGeom prst="rect">
            <a:avLst/>
          </a:prstGeom>
          <a:noFill/>
          <a:ln>
            <a:noFill/>
          </a:ln>
        </p:spPr>
        <p:txBody>
          <a:bodyPr anchorCtr="0" anchor="t" bIns="45700" lIns="91425" spcFirstLastPara="1" rIns="91425" wrap="square" tIns="45700">
            <a:normAutofit fontScale="92500" lnSpcReduction="20000"/>
          </a:bodyPr>
          <a:lstStyle/>
          <a:p>
            <a:pPr indent="0" lvl="0" marL="88392" rtl="0" algn="just">
              <a:lnSpc>
                <a:spcPct val="150000"/>
              </a:lnSpc>
              <a:spcBef>
                <a:spcPts val="480"/>
              </a:spcBef>
              <a:spcAft>
                <a:spcPts val="0"/>
              </a:spcAft>
              <a:buSzPct val="99459"/>
              <a:buNone/>
            </a:pPr>
            <a:r>
              <a:rPr b="1" i="1" lang="en-US" sz="2400">
                <a:latin typeface="Times New Roman"/>
                <a:ea typeface="Times New Roman"/>
                <a:cs typeface="Times New Roman"/>
                <a:sym typeface="Times New Roman"/>
              </a:rPr>
              <a:t>Đối với nhóm sử dụng Blue M gel:</a:t>
            </a:r>
            <a:endParaRPr sz="2400">
              <a:latin typeface="Times New Roman"/>
              <a:ea typeface="Times New Roman"/>
              <a:cs typeface="Times New Roman"/>
              <a:sym typeface="Times New Roman"/>
            </a:endParaRPr>
          </a:p>
          <a:p>
            <a:pPr indent="-342900" lvl="0" marL="342900" rtl="0" algn="just">
              <a:lnSpc>
                <a:spcPct val="150000"/>
              </a:lnSpc>
              <a:spcBef>
                <a:spcPts val="1280"/>
              </a:spcBef>
              <a:spcAft>
                <a:spcPts val="0"/>
              </a:spcAft>
              <a:buSzPct val="99459"/>
              <a:buFont typeface="Times New Roman"/>
              <a:buChar char="-"/>
            </a:pPr>
            <a:r>
              <a:rPr lang="en-US" sz="2400">
                <a:latin typeface="Times New Roman"/>
                <a:ea typeface="Times New Roman"/>
                <a:cs typeface="Times New Roman"/>
                <a:sym typeface="Times New Roman"/>
              </a:rPr>
              <a:t>Sát khuẩn vùng phẫu thuật bằng dung dịch Povidone-iodine 10%</a:t>
            </a:r>
            <a:endParaRPr sz="2400">
              <a:latin typeface="Times New Roman"/>
              <a:ea typeface="Times New Roman"/>
              <a:cs typeface="Times New Roman"/>
              <a:sym typeface="Times New Roman"/>
            </a:endParaRPr>
          </a:p>
          <a:p>
            <a:pPr indent="-342900" lvl="0" marL="342900" rtl="0" algn="just">
              <a:lnSpc>
                <a:spcPct val="115000"/>
              </a:lnSpc>
              <a:spcBef>
                <a:spcPts val="480"/>
              </a:spcBef>
              <a:spcAft>
                <a:spcPts val="0"/>
              </a:spcAft>
              <a:buSzPct val="99459"/>
              <a:buFont typeface="Times New Roman"/>
              <a:buChar char="-"/>
            </a:pPr>
            <a:r>
              <a:rPr lang="en-US" sz="2400">
                <a:latin typeface="Times New Roman"/>
                <a:ea typeface="Times New Roman"/>
                <a:cs typeface="Times New Roman"/>
                <a:sym typeface="Times New Roman"/>
              </a:rPr>
              <a:t>Gây tê tại chỗ bằng Lidocain 2% 1,8ml (1 ống)</a:t>
            </a:r>
            <a:endParaRPr sz="2400">
              <a:latin typeface="Times New Roman"/>
              <a:ea typeface="Times New Roman"/>
              <a:cs typeface="Times New Roman"/>
              <a:sym typeface="Times New Roman"/>
            </a:endParaRPr>
          </a:p>
          <a:p>
            <a:pPr indent="-342900" lvl="0" marL="342900" rtl="0" algn="just">
              <a:lnSpc>
                <a:spcPct val="115000"/>
              </a:lnSpc>
              <a:spcBef>
                <a:spcPts val="480"/>
              </a:spcBef>
              <a:spcAft>
                <a:spcPts val="0"/>
              </a:spcAft>
              <a:buSzPct val="99459"/>
              <a:buFont typeface="Times New Roman"/>
              <a:buChar char="-"/>
            </a:pPr>
            <a:r>
              <a:rPr lang="en-US" sz="2400">
                <a:latin typeface="Times New Roman"/>
                <a:ea typeface="Times New Roman"/>
                <a:cs typeface="Times New Roman"/>
                <a:sym typeface="Times New Roman"/>
              </a:rPr>
              <a:t>Đo túi nướu bằng cây đo túi.</a:t>
            </a:r>
            <a:endParaRPr sz="2400">
              <a:latin typeface="Times New Roman"/>
              <a:ea typeface="Times New Roman"/>
              <a:cs typeface="Times New Roman"/>
              <a:sym typeface="Times New Roman"/>
            </a:endParaRPr>
          </a:p>
          <a:p>
            <a:pPr indent="-342900" lvl="0" marL="342900" rtl="0" algn="just">
              <a:lnSpc>
                <a:spcPct val="115000"/>
              </a:lnSpc>
              <a:spcBef>
                <a:spcPts val="480"/>
              </a:spcBef>
              <a:spcAft>
                <a:spcPts val="0"/>
              </a:spcAft>
              <a:buSzPct val="99459"/>
              <a:buFont typeface="Times New Roman"/>
              <a:buChar char="-"/>
            </a:pPr>
            <a:r>
              <a:rPr lang="en-US" sz="2400">
                <a:latin typeface="Times New Roman"/>
                <a:ea typeface="Times New Roman"/>
                <a:cs typeface="Times New Roman"/>
                <a:sym typeface="Times New Roman"/>
              </a:rPr>
              <a:t>Dùng dao 15C rạch vạt bao toàn phần, bóc tách bộc lộ vùng tổn thương, nạo túi nha chu loại bỏ mô hạt viêm, xử lý mặt gốc răng và lấy vôi răng dưới nướu bằng mấy cạo vôi siêu âm và bộ xử lý mặt gốc răng đến khi mặt răng sạch và trơn láng</a:t>
            </a:r>
            <a:endParaRPr sz="2400">
              <a:latin typeface="Times New Roman"/>
              <a:ea typeface="Times New Roman"/>
              <a:cs typeface="Times New Roman"/>
              <a:sym typeface="Times New Roman"/>
            </a:endParaRPr>
          </a:p>
          <a:p>
            <a:pPr indent="-342900" lvl="0" marL="342900" rtl="0" algn="just">
              <a:lnSpc>
                <a:spcPct val="115000"/>
              </a:lnSpc>
              <a:spcBef>
                <a:spcPts val="480"/>
              </a:spcBef>
              <a:spcAft>
                <a:spcPts val="0"/>
              </a:spcAft>
              <a:buSzPct val="99459"/>
              <a:buFont typeface="Times New Roman"/>
              <a:buChar char="-"/>
            </a:pPr>
            <a:r>
              <a:rPr lang="en-US" sz="2400">
                <a:latin typeface="Times New Roman"/>
                <a:ea typeface="Times New Roman"/>
                <a:cs typeface="Times New Roman"/>
                <a:sym typeface="Times New Roman"/>
              </a:rPr>
              <a:t>Bơm rửa với dung dịch NaCl 0,9%.</a:t>
            </a:r>
            <a:endParaRPr sz="2400">
              <a:latin typeface="Times New Roman"/>
              <a:ea typeface="Times New Roman"/>
              <a:cs typeface="Times New Roman"/>
              <a:sym typeface="Times New Roman"/>
            </a:endParaRPr>
          </a:p>
          <a:p>
            <a:pPr indent="-342900" lvl="0" marL="342900" rtl="0" algn="just">
              <a:lnSpc>
                <a:spcPct val="115000"/>
              </a:lnSpc>
              <a:spcBef>
                <a:spcPts val="480"/>
              </a:spcBef>
              <a:spcAft>
                <a:spcPts val="0"/>
              </a:spcAft>
              <a:buSzPct val="99459"/>
              <a:buFont typeface="Times New Roman"/>
              <a:buChar char="-"/>
            </a:pPr>
            <a:r>
              <a:rPr lang="en-US" sz="2400">
                <a:latin typeface="Times New Roman"/>
                <a:ea typeface="Times New Roman"/>
                <a:cs typeface="Times New Roman"/>
                <a:sym typeface="Times New Roman"/>
              </a:rPr>
              <a:t>Bơm Blue M gel  vào mặt trong vạt và bề mặt gốc răng bằng bơm tiêm vô khuẩn 1ml sử dụng 1 lần</a:t>
            </a:r>
            <a:endParaRPr sz="2400">
              <a:latin typeface="Times New Roman"/>
              <a:ea typeface="Times New Roman"/>
              <a:cs typeface="Times New Roman"/>
              <a:sym typeface="Times New Roman"/>
            </a:endParaRPr>
          </a:p>
          <a:p>
            <a:pPr indent="-342900" lvl="0" marL="342900" rtl="0" algn="just">
              <a:lnSpc>
                <a:spcPct val="115000"/>
              </a:lnSpc>
              <a:spcBef>
                <a:spcPts val="480"/>
              </a:spcBef>
              <a:spcAft>
                <a:spcPts val="0"/>
              </a:spcAft>
              <a:buSzPct val="99459"/>
              <a:buFont typeface="Times New Roman"/>
              <a:buChar char="-"/>
            </a:pPr>
            <a:r>
              <a:rPr lang="en-US" sz="2400">
                <a:latin typeface="Times New Roman"/>
                <a:ea typeface="Times New Roman"/>
                <a:cs typeface="Times New Roman"/>
                <a:sym typeface="Times New Roman"/>
              </a:rPr>
              <a:t>Khâu đóng vạt bằng chỉ nylon 4.0</a:t>
            </a:r>
            <a:endParaRPr sz="2400">
              <a:latin typeface="Times New Roman"/>
              <a:ea typeface="Times New Roman"/>
              <a:cs typeface="Times New Roman"/>
              <a:sym typeface="Times New Roman"/>
            </a:endParaRPr>
          </a:p>
          <a:p>
            <a:pPr indent="0" lvl="0" marL="88392" rtl="0" algn="just">
              <a:lnSpc>
                <a:spcPct val="100000"/>
              </a:lnSpc>
              <a:spcBef>
                <a:spcPts val="1280"/>
              </a:spcBef>
              <a:spcAft>
                <a:spcPts val="0"/>
              </a:spcAft>
              <a:buSzPct val="99459"/>
              <a:buNone/>
            </a:pPr>
            <a:r>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sp>
        <p:nvSpPr>
          <p:cNvPr id="152" name="Google Shape;152;p24"/>
          <p:cNvSpPr txBox="1"/>
          <p:nvPr>
            <p:ph type="title"/>
          </p:nvPr>
        </p:nvSpPr>
        <p:spPr>
          <a:xfrm>
            <a:off x="581192" y="702156"/>
            <a:ext cx="11029616" cy="760884"/>
          </a:xfrm>
          <a:prstGeom prst="rect">
            <a:avLst/>
          </a:prstGeom>
          <a:noFill/>
          <a:ln>
            <a:noFill/>
          </a:ln>
        </p:spPr>
        <p:txBody>
          <a:bodyPr anchorCtr="0" anchor="b" bIns="45700" lIns="91425" spcFirstLastPara="1" rIns="91425" wrap="square" tIns="45700">
            <a:normAutofit/>
          </a:bodyPr>
          <a:lstStyle/>
          <a:p>
            <a:pPr indent="0" lvl="0" marL="0" rtl="0" algn="l">
              <a:lnSpc>
                <a:spcPct val="100000"/>
              </a:lnSpc>
              <a:spcBef>
                <a:spcPts val="0"/>
              </a:spcBef>
              <a:spcAft>
                <a:spcPts val="0"/>
              </a:spcAft>
              <a:buClr>
                <a:srgbClr val="C00000"/>
              </a:buClr>
              <a:buSzPts val="3600"/>
              <a:buFont typeface="Arial"/>
              <a:buNone/>
            </a:pPr>
            <a:r>
              <a:t/>
            </a:r>
            <a:endParaRPr/>
          </a:p>
        </p:txBody>
      </p:sp>
      <p:sp>
        <p:nvSpPr>
          <p:cNvPr id="153" name="Google Shape;153;p24"/>
          <p:cNvSpPr txBox="1"/>
          <p:nvPr>
            <p:ph idx="1" type="body"/>
          </p:nvPr>
        </p:nvSpPr>
        <p:spPr>
          <a:xfrm>
            <a:off x="581192" y="1590040"/>
            <a:ext cx="11029615" cy="4385310"/>
          </a:xfrm>
          <a:prstGeom prst="rect">
            <a:avLst/>
          </a:prstGeom>
          <a:noFill/>
          <a:ln>
            <a:noFill/>
          </a:ln>
        </p:spPr>
        <p:txBody>
          <a:bodyPr anchorCtr="0" anchor="t" bIns="45700" lIns="91425" spcFirstLastPara="1" rIns="91425" wrap="square" tIns="45700">
            <a:normAutofit/>
          </a:bodyPr>
          <a:lstStyle/>
          <a:p>
            <a:pPr indent="-342900" lvl="0" marL="342900" rtl="0" algn="just">
              <a:lnSpc>
                <a:spcPct val="115000"/>
              </a:lnSpc>
              <a:spcBef>
                <a:spcPts val="480"/>
              </a:spcBef>
              <a:spcAft>
                <a:spcPts val="0"/>
              </a:spcAft>
              <a:buSzPts val="2208"/>
              <a:buFont typeface="Times New Roman"/>
              <a:buChar char="-"/>
            </a:pPr>
            <a:r>
              <a:rPr lang="en-US" sz="2400">
                <a:latin typeface="Times New Roman"/>
                <a:ea typeface="Times New Roman"/>
                <a:cs typeface="Times New Roman"/>
                <a:sym typeface="Times New Roman"/>
              </a:rPr>
              <a:t>Nếu nhận thấy khi siết chỉ khâu làm một phần gel bị ép trào ra ngoài, có thể dùng đầu cannula bơm bổ sung một lượng nhỏ gel vào khe nướu để đảm bảo lấp đầy hoàn toàn túi nha chu.</a:t>
            </a:r>
            <a:endParaRPr sz="2400">
              <a:latin typeface="Times New Roman"/>
              <a:ea typeface="Times New Roman"/>
              <a:cs typeface="Times New Roman"/>
              <a:sym typeface="Times New Roman"/>
            </a:endParaRPr>
          </a:p>
          <a:p>
            <a:pPr indent="-342900" lvl="0" marL="342900" rtl="0" algn="just">
              <a:lnSpc>
                <a:spcPct val="115000"/>
              </a:lnSpc>
              <a:spcBef>
                <a:spcPts val="480"/>
              </a:spcBef>
              <a:spcAft>
                <a:spcPts val="0"/>
              </a:spcAft>
              <a:buSzPts val="2208"/>
              <a:buFont typeface="Times New Roman"/>
              <a:buChar char="-"/>
            </a:pPr>
            <a:r>
              <a:rPr lang="en-US" sz="2400">
                <a:latin typeface="Times New Roman"/>
                <a:ea typeface="Times New Roman"/>
                <a:cs typeface="Times New Roman"/>
                <a:sym typeface="Times New Roman"/>
              </a:rPr>
              <a:t>Kiểm tra cầm máu</a:t>
            </a:r>
            <a:endParaRPr sz="2400">
              <a:latin typeface="Times New Roman"/>
              <a:ea typeface="Times New Roman"/>
              <a:cs typeface="Times New Roman"/>
              <a:sym typeface="Times New Roman"/>
            </a:endParaRPr>
          </a:p>
          <a:p>
            <a:pPr indent="-342900" lvl="0" marL="342900" rtl="0" algn="just">
              <a:lnSpc>
                <a:spcPct val="115000"/>
              </a:lnSpc>
              <a:spcBef>
                <a:spcPts val="480"/>
              </a:spcBef>
              <a:spcAft>
                <a:spcPts val="0"/>
              </a:spcAft>
              <a:buSzPts val="2208"/>
              <a:buFont typeface="Times New Roman"/>
              <a:buChar char="-"/>
            </a:pPr>
            <a:r>
              <a:rPr lang="en-US" sz="2400">
                <a:latin typeface="Times New Roman"/>
                <a:ea typeface="Times New Roman"/>
                <a:cs typeface="Times New Roman"/>
                <a:sym typeface="Times New Roman"/>
              </a:rPr>
              <a:t>Cung cấp Blue M gel  và hướng dẫn bệnh nhân tự bôi gel lên vùng nướu phẫu thuật (xung quanh đường khâu) từ 03 lần/ngày bằng tăm bông vô trùng, liên tục trong 7 ngày. Hướng dẫn bệnh nhân không ăn, không uống và không súc miệng trong ít nhất 30 phút sau mỗi lần bôi gel.</a:t>
            </a:r>
            <a:endParaRPr sz="2400">
              <a:latin typeface="Times New Roman"/>
              <a:ea typeface="Times New Roman"/>
              <a:cs typeface="Times New Roman"/>
              <a:sym typeface="Times New Roman"/>
            </a:endParaRPr>
          </a:p>
          <a:p>
            <a:pPr indent="0" lvl="0" marL="88392" rtl="0" algn="just">
              <a:lnSpc>
                <a:spcPct val="100000"/>
              </a:lnSpc>
              <a:spcBef>
                <a:spcPts val="1280"/>
              </a:spcBef>
              <a:spcAft>
                <a:spcPts val="0"/>
              </a:spcAft>
              <a:buSzPts val="2208"/>
              <a:buNone/>
            </a:pPr>
            <a: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sp>
        <p:nvSpPr>
          <p:cNvPr id="158" name="Google Shape;158;p25"/>
          <p:cNvSpPr txBox="1"/>
          <p:nvPr>
            <p:ph type="title"/>
          </p:nvPr>
        </p:nvSpPr>
        <p:spPr>
          <a:xfrm>
            <a:off x="581192" y="702156"/>
            <a:ext cx="11029616" cy="760884"/>
          </a:xfrm>
          <a:prstGeom prst="rect">
            <a:avLst/>
          </a:prstGeom>
          <a:noFill/>
          <a:ln>
            <a:noFill/>
          </a:ln>
        </p:spPr>
        <p:txBody>
          <a:bodyPr anchorCtr="0" anchor="b" bIns="45700" lIns="91425" spcFirstLastPara="1" rIns="91425" wrap="square" tIns="45700">
            <a:normAutofit/>
          </a:bodyPr>
          <a:lstStyle/>
          <a:p>
            <a:pPr indent="0" lvl="0" marL="0" rtl="0" algn="l">
              <a:lnSpc>
                <a:spcPct val="100000"/>
              </a:lnSpc>
              <a:spcBef>
                <a:spcPts val="0"/>
              </a:spcBef>
              <a:spcAft>
                <a:spcPts val="0"/>
              </a:spcAft>
              <a:buClr>
                <a:srgbClr val="C00000"/>
              </a:buClr>
              <a:buSzPts val="3600"/>
              <a:buFont typeface="Arial"/>
              <a:buNone/>
            </a:pPr>
            <a:r>
              <a:t/>
            </a:r>
            <a:endParaRPr/>
          </a:p>
        </p:txBody>
      </p:sp>
      <p:sp>
        <p:nvSpPr>
          <p:cNvPr id="159" name="Google Shape;159;p25"/>
          <p:cNvSpPr txBox="1"/>
          <p:nvPr>
            <p:ph idx="1" type="body"/>
          </p:nvPr>
        </p:nvSpPr>
        <p:spPr>
          <a:xfrm>
            <a:off x="581192" y="1236345"/>
            <a:ext cx="11029615" cy="4385310"/>
          </a:xfrm>
          <a:prstGeom prst="rect">
            <a:avLst/>
          </a:prstGeom>
          <a:noFill/>
          <a:ln>
            <a:noFill/>
          </a:ln>
        </p:spPr>
        <p:txBody>
          <a:bodyPr anchorCtr="0" anchor="t" bIns="45700" lIns="91425" spcFirstLastPara="1" rIns="91425" wrap="square" tIns="45700">
            <a:normAutofit/>
          </a:bodyPr>
          <a:lstStyle/>
          <a:p>
            <a:pPr indent="0" lvl="0" marL="88392" rtl="0" algn="just">
              <a:lnSpc>
                <a:spcPct val="100000"/>
              </a:lnSpc>
              <a:spcBef>
                <a:spcPts val="480"/>
              </a:spcBef>
              <a:spcAft>
                <a:spcPts val="0"/>
              </a:spcAft>
              <a:buSzPts val="2208"/>
              <a:buNone/>
            </a:pPr>
            <a:r>
              <a:t/>
            </a:r>
            <a:endParaRPr/>
          </a:p>
          <a:p>
            <a:pPr indent="0" lvl="0" marL="88392" rtl="0" algn="just">
              <a:lnSpc>
                <a:spcPct val="115000"/>
              </a:lnSpc>
              <a:spcBef>
                <a:spcPts val="480"/>
              </a:spcBef>
              <a:spcAft>
                <a:spcPts val="0"/>
              </a:spcAft>
              <a:buSzPts val="2208"/>
              <a:buNone/>
            </a:pPr>
            <a:r>
              <a:rPr b="1" i="1" lang="en-US" sz="2400">
                <a:latin typeface="Times New Roman"/>
                <a:ea typeface="Times New Roman"/>
                <a:cs typeface="Times New Roman"/>
                <a:sym typeface="Times New Roman"/>
              </a:rPr>
              <a:t>Đối với nhóm chứng:</a:t>
            </a:r>
            <a:endParaRPr sz="2400">
              <a:latin typeface="Times New Roman"/>
              <a:ea typeface="Times New Roman"/>
              <a:cs typeface="Times New Roman"/>
              <a:sym typeface="Times New Roman"/>
            </a:endParaRPr>
          </a:p>
          <a:p>
            <a:pPr indent="0" lvl="0" marL="88392" rtl="0" algn="just">
              <a:lnSpc>
                <a:spcPct val="115000"/>
              </a:lnSpc>
              <a:spcBef>
                <a:spcPts val="1280"/>
              </a:spcBef>
              <a:spcAft>
                <a:spcPts val="0"/>
              </a:spcAft>
              <a:buSzPts val="2208"/>
              <a:buNone/>
            </a:pPr>
            <a:r>
              <a:rPr lang="en-US" sz="2400">
                <a:latin typeface="Times New Roman"/>
                <a:ea typeface="Times New Roman"/>
                <a:cs typeface="Times New Roman"/>
                <a:sym typeface="Times New Roman"/>
              </a:rPr>
              <a:t>Thực hiện các bước theo trình tự tương tự như nhóm chứng nhưng không có bước bơm Blue M gel và thoa Blue M gel tại nhà.</a:t>
            </a:r>
            <a:endParaRPr sz="2400">
              <a:latin typeface="Times New Roman"/>
              <a:ea typeface="Times New Roman"/>
              <a:cs typeface="Times New Roman"/>
              <a:sym typeface="Times New Roman"/>
            </a:endParaRPr>
          </a:p>
          <a:p>
            <a:pPr indent="0" lvl="0" marL="88392" rtl="0" algn="just">
              <a:lnSpc>
                <a:spcPct val="115000"/>
              </a:lnSpc>
              <a:spcBef>
                <a:spcPts val="1280"/>
              </a:spcBef>
              <a:spcAft>
                <a:spcPts val="0"/>
              </a:spcAft>
              <a:buSzPts val="2208"/>
              <a:buNone/>
            </a:pPr>
            <a:r>
              <a:rPr lang="en-US" sz="2400">
                <a:latin typeface="Times New Roman"/>
                <a:ea typeface="Times New Roman"/>
                <a:cs typeface="Times New Roman"/>
                <a:sym typeface="Times New Roman"/>
              </a:rPr>
              <a:t>- Tất cả bệnh nhân 2 nhóm đều dùng toa thuốc điều trị giống nhau:</a:t>
            </a:r>
            <a:endParaRPr sz="2400">
              <a:latin typeface="Times New Roman"/>
              <a:ea typeface="Times New Roman"/>
              <a:cs typeface="Times New Roman"/>
              <a:sym typeface="Times New Roman"/>
            </a:endParaRPr>
          </a:p>
          <a:p>
            <a:pPr indent="0" lvl="0" marL="88392" rtl="0" algn="just">
              <a:lnSpc>
                <a:spcPct val="115000"/>
              </a:lnSpc>
              <a:spcBef>
                <a:spcPts val="1280"/>
              </a:spcBef>
              <a:spcAft>
                <a:spcPts val="0"/>
              </a:spcAft>
              <a:buSzPts val="2208"/>
              <a:buNone/>
            </a:pPr>
            <a:r>
              <a:rPr lang="en-US" sz="2400">
                <a:latin typeface="Times New Roman"/>
                <a:ea typeface="Times New Roman"/>
                <a:cs typeface="Times New Roman"/>
                <a:sym typeface="Times New Roman"/>
              </a:rPr>
              <a:t>+ Amoxicillin 875mg và axit clavulanic 125mg, uống 01 viên, hai lần mỗi ngày trong 5 ngày. </a:t>
            </a:r>
            <a:endParaRPr sz="2400">
              <a:latin typeface="Times New Roman"/>
              <a:ea typeface="Times New Roman"/>
              <a:cs typeface="Times New Roman"/>
              <a:sym typeface="Times New Roman"/>
            </a:endParaRPr>
          </a:p>
          <a:p>
            <a:pPr indent="0" lvl="0" marL="88392" rtl="0" algn="just">
              <a:lnSpc>
                <a:spcPct val="115000"/>
              </a:lnSpc>
              <a:spcBef>
                <a:spcPts val="1280"/>
              </a:spcBef>
              <a:spcAft>
                <a:spcPts val="0"/>
              </a:spcAft>
              <a:buSzPts val="2208"/>
              <a:buNone/>
            </a:pPr>
            <a:r>
              <a:rPr lang="en-US" sz="2400">
                <a:latin typeface="Times New Roman"/>
                <a:ea typeface="Times New Roman"/>
                <a:cs typeface="Times New Roman"/>
                <a:sym typeface="Times New Roman"/>
              </a:rPr>
              <a:t>+ Paracetamol 500mg, uống 01 viên, ba lần mỗi ngày trong 5 ngày.</a:t>
            </a:r>
            <a:endParaRPr sz="2400">
              <a:latin typeface="Times New Roman"/>
              <a:ea typeface="Times New Roman"/>
              <a:cs typeface="Times New Roman"/>
              <a:sym typeface="Times New Roman"/>
            </a:endParaRPr>
          </a:p>
          <a:p>
            <a:pPr indent="0" lvl="0" marL="88392" rtl="0" algn="just">
              <a:lnSpc>
                <a:spcPct val="100000"/>
              </a:lnSpc>
              <a:spcBef>
                <a:spcPts val="1280"/>
              </a:spcBef>
              <a:spcAft>
                <a:spcPts val="0"/>
              </a:spcAft>
              <a:buSzPts val="2208"/>
              <a:buNone/>
            </a:pPr>
            <a:r>
              <a:t/>
            </a:r>
            <a:endParaRPr/>
          </a:p>
          <a:p>
            <a:pPr indent="0" lvl="0" marL="88392" rtl="0" algn="just">
              <a:lnSpc>
                <a:spcPct val="100000"/>
              </a:lnSpc>
              <a:spcBef>
                <a:spcPts val="480"/>
              </a:spcBef>
              <a:spcAft>
                <a:spcPts val="0"/>
              </a:spcAft>
              <a:buSzPts val="2208"/>
              <a:buNone/>
            </a:pPr>
            <a:r>
              <a:t/>
            </a:r>
            <a:endParaRPr/>
          </a:p>
          <a:p>
            <a:pPr indent="0" lvl="0" marL="88392" rtl="0" algn="just">
              <a:lnSpc>
                <a:spcPct val="100000"/>
              </a:lnSpc>
              <a:spcBef>
                <a:spcPts val="480"/>
              </a:spcBef>
              <a:spcAft>
                <a:spcPts val="0"/>
              </a:spcAft>
              <a:buSzPts val="2208"/>
              <a:buNone/>
            </a:pPr>
            <a:r>
              <a:t/>
            </a:r>
            <a:endParaRPr/>
          </a:p>
          <a:p>
            <a:pPr indent="0" lvl="0" marL="88392" rtl="0" algn="just">
              <a:lnSpc>
                <a:spcPct val="100000"/>
              </a:lnSpc>
              <a:spcBef>
                <a:spcPts val="480"/>
              </a:spcBef>
              <a:spcAft>
                <a:spcPts val="0"/>
              </a:spcAft>
              <a:buSzPts val="2208"/>
              <a:buNone/>
            </a:pPr>
            <a:r>
              <a:t/>
            </a:r>
            <a:endParaRPr/>
          </a:p>
          <a:p>
            <a:pPr indent="0" lvl="0" marL="88392" rtl="0" algn="just">
              <a:lnSpc>
                <a:spcPct val="100000"/>
              </a:lnSpc>
              <a:spcBef>
                <a:spcPts val="480"/>
              </a:spcBef>
              <a:spcAft>
                <a:spcPts val="0"/>
              </a:spcAft>
              <a:buSzPts val="2208"/>
              <a:buNone/>
            </a:pPr>
            <a:r>
              <a:t/>
            </a:r>
            <a:endParaRPr/>
          </a:p>
          <a:p>
            <a:pPr indent="0" lvl="0" marL="88392" rtl="0" algn="just">
              <a:lnSpc>
                <a:spcPct val="100000"/>
              </a:lnSpc>
              <a:spcBef>
                <a:spcPts val="480"/>
              </a:spcBef>
              <a:spcAft>
                <a:spcPts val="0"/>
              </a:spcAft>
              <a:buSzPts val="2208"/>
              <a:buNone/>
            </a:pPr>
            <a:r>
              <a:t/>
            </a:r>
            <a:endParaRPr/>
          </a:p>
          <a:p>
            <a:pPr indent="0" lvl="0" marL="88392" rtl="0" algn="just">
              <a:lnSpc>
                <a:spcPct val="100000"/>
              </a:lnSpc>
              <a:spcBef>
                <a:spcPts val="480"/>
              </a:spcBef>
              <a:spcAft>
                <a:spcPts val="0"/>
              </a:spcAft>
              <a:buSzPts val="2208"/>
              <a:buNone/>
            </a:pPr>
            <a:r>
              <a:t/>
            </a:r>
            <a:endParaRPr/>
          </a:p>
          <a:p>
            <a:pPr indent="0" lvl="0" marL="88392" rtl="0" algn="just">
              <a:lnSpc>
                <a:spcPct val="100000"/>
              </a:lnSpc>
              <a:spcBef>
                <a:spcPts val="480"/>
              </a:spcBef>
              <a:spcAft>
                <a:spcPts val="0"/>
              </a:spcAft>
              <a:buSzPts val="2208"/>
              <a:buNone/>
            </a:pPr>
            <a:r>
              <a:t/>
            </a:r>
            <a:endParaRPr/>
          </a:p>
          <a:p>
            <a:pPr indent="0" lvl="0" marL="88392" rtl="0" algn="just">
              <a:lnSpc>
                <a:spcPct val="100000"/>
              </a:lnSpc>
              <a:spcBef>
                <a:spcPts val="480"/>
              </a:spcBef>
              <a:spcAft>
                <a:spcPts val="0"/>
              </a:spcAft>
              <a:buSzPts val="2208"/>
              <a:buNone/>
            </a:pPr>
            <a:r>
              <a:t/>
            </a:r>
            <a:endParaRPr/>
          </a:p>
          <a:p>
            <a:pPr indent="0" lvl="0" marL="88392" rtl="0" algn="just">
              <a:lnSpc>
                <a:spcPct val="100000"/>
              </a:lnSpc>
              <a:spcBef>
                <a:spcPts val="480"/>
              </a:spcBef>
              <a:spcAft>
                <a:spcPts val="0"/>
              </a:spcAft>
              <a:buSzPts val="2208"/>
              <a:buNone/>
            </a:pPr>
            <a:r>
              <a:t/>
            </a:r>
            <a:endParaRPr/>
          </a:p>
          <a:p>
            <a:pPr indent="0" lvl="0" marL="88392" rtl="0" algn="just">
              <a:lnSpc>
                <a:spcPct val="100000"/>
              </a:lnSpc>
              <a:spcBef>
                <a:spcPts val="480"/>
              </a:spcBef>
              <a:spcAft>
                <a:spcPts val="0"/>
              </a:spcAft>
              <a:buSzPts val="2208"/>
              <a:buNone/>
            </a:pPr>
            <a:r>
              <a:t/>
            </a:r>
            <a:endParaRPr/>
          </a:p>
          <a:p>
            <a:pPr indent="0" lvl="0" marL="88392" rtl="0" algn="just">
              <a:lnSpc>
                <a:spcPct val="100000"/>
              </a:lnSpc>
              <a:spcBef>
                <a:spcPts val="480"/>
              </a:spcBef>
              <a:spcAft>
                <a:spcPts val="0"/>
              </a:spcAft>
              <a:buSzPts val="2208"/>
              <a:buNone/>
            </a:pPr>
            <a:r>
              <a:t/>
            </a:r>
            <a:endParaRPr/>
          </a:p>
          <a:p>
            <a:pPr indent="0" lvl="0" marL="88392" rtl="0" algn="just">
              <a:lnSpc>
                <a:spcPct val="100000"/>
              </a:lnSpc>
              <a:spcBef>
                <a:spcPts val="480"/>
              </a:spcBef>
              <a:spcAft>
                <a:spcPts val="0"/>
              </a:spcAft>
              <a:buSzPts val="2208"/>
              <a:buNone/>
            </a:pPr>
            <a:r>
              <a:t/>
            </a:r>
            <a:endParaRPr sz="1800">
              <a:latin typeface="Times New Roman"/>
              <a:ea typeface="Times New Roman"/>
              <a:cs typeface="Times New Roman"/>
              <a:sym typeface="Times New Roman"/>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p26"/>
          <p:cNvSpPr txBox="1"/>
          <p:nvPr>
            <p:ph type="title"/>
          </p:nvPr>
        </p:nvSpPr>
        <p:spPr>
          <a:xfrm>
            <a:off x="581192" y="702156"/>
            <a:ext cx="11029616" cy="760884"/>
          </a:xfrm>
          <a:prstGeom prst="rect">
            <a:avLst/>
          </a:prstGeom>
          <a:noFill/>
          <a:ln>
            <a:noFill/>
          </a:ln>
        </p:spPr>
        <p:txBody>
          <a:bodyPr anchorCtr="0" anchor="b" bIns="45700" lIns="91425" spcFirstLastPara="1" rIns="91425" wrap="square" tIns="45700">
            <a:normAutofit/>
          </a:bodyPr>
          <a:lstStyle/>
          <a:p>
            <a:pPr indent="0" lvl="0" marL="0" rtl="0" algn="l">
              <a:lnSpc>
                <a:spcPct val="100000"/>
              </a:lnSpc>
              <a:spcBef>
                <a:spcPts val="0"/>
              </a:spcBef>
              <a:spcAft>
                <a:spcPts val="0"/>
              </a:spcAft>
              <a:buClr>
                <a:srgbClr val="C00000"/>
              </a:buClr>
              <a:buSzPts val="3600"/>
              <a:buFont typeface="Arial"/>
              <a:buNone/>
            </a:pPr>
            <a:r>
              <a:t/>
            </a:r>
            <a:endParaRPr/>
          </a:p>
        </p:txBody>
      </p:sp>
      <p:sp>
        <p:nvSpPr>
          <p:cNvPr id="165" name="Google Shape;165;p26"/>
          <p:cNvSpPr txBox="1"/>
          <p:nvPr>
            <p:ph idx="1" type="body"/>
          </p:nvPr>
        </p:nvSpPr>
        <p:spPr>
          <a:xfrm>
            <a:off x="581192" y="1590040"/>
            <a:ext cx="11029615" cy="4385310"/>
          </a:xfrm>
          <a:prstGeom prst="rect">
            <a:avLst/>
          </a:prstGeom>
          <a:noFill/>
          <a:ln>
            <a:noFill/>
          </a:ln>
        </p:spPr>
        <p:txBody>
          <a:bodyPr anchorCtr="0" anchor="t" bIns="45700" lIns="91425" spcFirstLastPara="1" rIns="91425" wrap="square" tIns="45700">
            <a:normAutofit/>
          </a:bodyPr>
          <a:lstStyle/>
          <a:p>
            <a:pPr indent="0" lvl="0" marL="88392" rtl="0" algn="just">
              <a:lnSpc>
                <a:spcPct val="115000"/>
              </a:lnSpc>
              <a:spcBef>
                <a:spcPts val="480"/>
              </a:spcBef>
              <a:spcAft>
                <a:spcPts val="0"/>
              </a:spcAft>
              <a:buSzPts val="2208"/>
              <a:buNone/>
            </a:pPr>
            <a:r>
              <a:rPr lang="en-US" sz="2400">
                <a:latin typeface="Times New Roman"/>
                <a:ea typeface="Times New Roman"/>
                <a:cs typeface="Times New Roman"/>
                <a:sym typeface="Times New Roman"/>
              </a:rPr>
              <a:t>Trong 1 tuần sau phẫu thuật, tất cả bệnh nhân tham gia được hướng dẫn về vệ sinh răng miệng đúng cách và duy trì các biện pháp kiểm soát mảng bám với bàn chải mềm. </a:t>
            </a:r>
            <a:endParaRPr sz="2400">
              <a:latin typeface="Times New Roman"/>
              <a:ea typeface="Times New Roman"/>
              <a:cs typeface="Times New Roman"/>
              <a:sym typeface="Times New Roman"/>
            </a:endParaRPr>
          </a:p>
          <a:p>
            <a:pPr indent="0" lvl="0" marL="88392" rtl="0" algn="just">
              <a:lnSpc>
                <a:spcPct val="115000"/>
              </a:lnSpc>
              <a:spcBef>
                <a:spcPts val="1280"/>
              </a:spcBef>
              <a:spcAft>
                <a:spcPts val="0"/>
              </a:spcAft>
              <a:buSzPts val="2208"/>
              <a:buNone/>
            </a:pPr>
            <a:r>
              <a:rPr lang="en-US" sz="2400">
                <a:latin typeface="Times New Roman"/>
                <a:ea typeface="Times New Roman"/>
                <a:cs typeface="Times New Roman"/>
                <a:sym typeface="Times New Roman"/>
              </a:rPr>
              <a:t>- Hẹn bệnh nhân tái khám sau 3 ngày (T2), sau 7 ngày (T3), sau 3 tháng (T4)</a:t>
            </a:r>
            <a:endParaRPr sz="2400">
              <a:latin typeface="Times New Roman"/>
              <a:ea typeface="Times New Roman"/>
              <a:cs typeface="Times New Roman"/>
              <a:sym typeface="Times New Roman"/>
            </a:endParaRPr>
          </a:p>
          <a:p>
            <a:pPr indent="-228600" lvl="0" marL="457200" rtl="0" algn="just">
              <a:lnSpc>
                <a:spcPct val="100000"/>
              </a:lnSpc>
              <a:spcBef>
                <a:spcPts val="1280"/>
              </a:spcBef>
              <a:spcAft>
                <a:spcPts val="0"/>
              </a:spcAft>
              <a:buSzPts val="2208"/>
              <a:buNone/>
            </a:pPr>
            <a:r>
              <a:t/>
            </a:r>
            <a:endParaRPr/>
          </a:p>
        </p:txBody>
      </p:sp>
    </p:spTree>
  </p:cSld>
  <p:clrMapOvr>
    <a:masterClrMapping/>
  </p:clrMapOvr>
</p:sld>
</file>

<file path=ppt/theme/theme1.xml><?xml version="1.0" encoding="utf-8"?>
<a:theme xmlns:a="http://schemas.openxmlformats.org/drawingml/2006/main" xmlns:r="http://schemas.openxmlformats.org/officeDocument/2006/relationships" name="DividendVTI">
  <a:themeElements>
    <a:clrScheme name="DividendVTI">
      <a:dk1>
        <a:srgbClr val="000000"/>
      </a:dk1>
      <a:lt1>
        <a:srgbClr val="FFFFFF"/>
      </a:lt1>
      <a:dk2>
        <a:srgbClr val="3D3D3D"/>
      </a:dk2>
      <a:lt2>
        <a:srgbClr val="EBEBEB"/>
      </a:lt2>
      <a:accent1>
        <a:srgbClr val="ED8428"/>
      </a:accent1>
      <a:accent2>
        <a:srgbClr val="E6C46D"/>
      </a:accent2>
      <a:accent3>
        <a:srgbClr val="537685"/>
      </a:accent3>
      <a:accent4>
        <a:srgbClr val="969FA7"/>
      </a:accent4>
      <a:accent5>
        <a:srgbClr val="A9C37C"/>
      </a:accent5>
      <a:accent6>
        <a:srgbClr val="5A8071"/>
      </a:accent6>
      <a:hlink>
        <a:srgbClr val="828282"/>
      </a:hlink>
      <a:folHlink>
        <a:srgbClr val="A5A5A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2025-03-25T05:08:18Z</dcterms:created>
  <dc:creator>Nguyen Quoc Thang</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