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custom-properties+xml" PartName="/docProps/custom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custom-properties" Target="docProps/custom.xml"/><Relationship Id="rId2" Type="http://schemas.openxmlformats.org/package/2006/relationships/metadata/core-properties" Target="docProps/core.xml"/><Relationship Id="rId3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4"/>
  </p:sldMasterIdLst>
  <p:notesMasterIdLst>
    <p:notesMasterId r:id="rId5"/>
  </p:notesMasterIdLst>
  <p:sldIdLst>
    <p:sldId id="256" r:id="rId6"/>
  </p:sldIdLst>
  <p:sldSz cy="6858000" cx="12192000"/>
  <p:notesSz cx="9929800" cy="6797675"/>
  <p:embeddedFontLst>
    <p:embeddedFont>
      <p:font typeface="Gill Sans"/>
      <p:regular r:id="rId7"/>
      <p:bold r:id="rId8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000000"/>
          </p15:clr>
        </p15:guide>
        <p15:guide id="2" pos="3840">
          <p15:clr>
            <a:srgbClr val="000000"/>
          </p15:clr>
        </p15:guide>
      </p15:sldGuideLst>
    </p:ext>
    <p:ext uri="GoogleSlidesCustomDataVersion2">
      <go:slidesCustomData xmlns:go="http://customooxmlschemas.google.com/" r:id="rId9" roundtripDataSignature="AMtx7miZ+XvKGNZWvcien0hN6IdTy9D9/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384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customschemas.google.com/relationships/presentationmetadata" Target="meta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font" Target="fonts/GillSans-regular.fntdata"/><Relationship Id="rId8" Type="http://schemas.openxmlformats.org/officeDocument/2006/relationships/font" Target="fonts/GillSans-bold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1"/>
            <a:ext cx="4302919" cy="34106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5624596" y="1"/>
            <a:ext cx="4302919" cy="34106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2925763" y="849313"/>
            <a:ext cx="4078287" cy="229393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992982" y="3271381"/>
            <a:ext cx="7943850" cy="267658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6456612"/>
            <a:ext cx="4302919" cy="341063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5624596" y="6456612"/>
            <a:ext cx="4302919" cy="341063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1:notes"/>
          <p:cNvSpPr/>
          <p:nvPr>
            <p:ph idx="2" type="sldImg"/>
          </p:nvPr>
        </p:nvSpPr>
        <p:spPr>
          <a:xfrm>
            <a:off x="2925763" y="849313"/>
            <a:ext cx="4078287" cy="229393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97" name="Google Shape;97;p1:notes"/>
          <p:cNvSpPr txBox="1"/>
          <p:nvPr>
            <p:ph idx="1" type="body"/>
          </p:nvPr>
        </p:nvSpPr>
        <p:spPr>
          <a:xfrm>
            <a:off x="992982" y="3271381"/>
            <a:ext cx="7943850" cy="267658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98" name="Google Shape;98;p1:notes"/>
          <p:cNvSpPr txBox="1"/>
          <p:nvPr>
            <p:ph idx="12" type="sldNum"/>
          </p:nvPr>
        </p:nvSpPr>
        <p:spPr>
          <a:xfrm>
            <a:off x="5624596" y="6456612"/>
            <a:ext cx="4302919" cy="341063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">
  <p:cSld name="Title">
    <p:spTree>
      <p:nvGrpSpPr>
        <p:cNvPr id="22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10"/>
          <p:cNvSpPr txBox="1"/>
          <p:nvPr>
            <p:ph type="ctrTitle"/>
          </p:nvPr>
        </p:nvSpPr>
        <p:spPr>
          <a:xfrm>
            <a:off x="457200" y="1070901"/>
            <a:ext cx="11265407" cy="1499616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2800"/>
              <a:buFont typeface="Gill Sans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4" name="Google Shape;24;p10"/>
          <p:cNvSpPr/>
          <p:nvPr>
            <p:ph idx="2" type="pic"/>
          </p:nvPr>
        </p:nvSpPr>
        <p:spPr>
          <a:xfrm>
            <a:off x="448055" y="3103684"/>
            <a:ext cx="11274551" cy="328797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79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21"/>
          <p:cNvSpPr txBox="1"/>
          <p:nvPr>
            <p:ph type="title"/>
          </p:nvPr>
        </p:nvSpPr>
        <p:spPr>
          <a:xfrm>
            <a:off x="581192" y="702156"/>
            <a:ext cx="11029616" cy="10138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1" name="Google Shape;81;p21"/>
          <p:cNvSpPr txBox="1"/>
          <p:nvPr>
            <p:ph idx="1" type="body"/>
          </p:nvPr>
        </p:nvSpPr>
        <p:spPr>
          <a:xfrm rot="5400000">
            <a:off x="4269977" y="-1352782"/>
            <a:ext cx="3652047" cy="1102961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33756" lvl="0" marL="457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656"/>
              <a:buChar char="◼"/>
              <a:defRPr/>
            </a:lvl1pPr>
            <a:lvl2pPr indent="-322072" lvl="1" marL="9144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472"/>
              <a:buChar char="◼"/>
              <a:defRPr/>
            </a:lvl2pPr>
            <a:lvl3pPr indent="-310388" lvl="2" marL="1371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288"/>
              <a:buChar char="◼"/>
              <a:defRPr/>
            </a:lvl3pPr>
            <a:lvl4pPr indent="-298704" lvl="3" marL="18288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104"/>
              <a:buChar char="◼"/>
              <a:defRPr/>
            </a:lvl4pPr>
            <a:lvl5pPr indent="-298704" lvl="4" marL="22860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104"/>
              <a:buChar char="◼"/>
              <a:defRPr/>
            </a:lvl5pPr>
            <a:lvl6pPr indent="-333756" lvl="5" marL="27432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656"/>
              <a:buChar char="◼"/>
              <a:defRPr/>
            </a:lvl6pPr>
            <a:lvl7pPr indent="-333756" lvl="6" marL="32004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656"/>
              <a:buChar char="◼"/>
              <a:defRPr/>
            </a:lvl7pPr>
            <a:lvl8pPr indent="-333756" lvl="7" marL="3657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656"/>
              <a:buChar char="◼"/>
              <a:defRPr/>
            </a:lvl8pPr>
            <a:lvl9pPr indent="-333756" lvl="8" marL="4114800" algn="l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SzPts val="1656"/>
              <a:buChar char="◼"/>
              <a:defRPr/>
            </a:lvl9pPr>
          </a:lstStyle>
          <a:p/>
        </p:txBody>
      </p:sp>
      <p:sp>
        <p:nvSpPr>
          <p:cNvPr id="82" name="Google Shape;82;p21"/>
          <p:cNvSpPr txBox="1"/>
          <p:nvPr>
            <p:ph idx="10" type="dt"/>
          </p:nvPr>
        </p:nvSpPr>
        <p:spPr>
          <a:xfrm>
            <a:off x="7605951" y="6423914"/>
            <a:ext cx="28447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3" name="Google Shape;83;p21"/>
          <p:cNvSpPr txBox="1"/>
          <p:nvPr>
            <p:ph idx="11" type="ftr"/>
          </p:nvPr>
        </p:nvSpPr>
        <p:spPr>
          <a:xfrm>
            <a:off x="581192" y="6423914"/>
            <a:ext cx="691721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4" name="Google Shape;84;p21"/>
          <p:cNvSpPr txBox="1"/>
          <p:nvPr>
            <p:ph idx="12" type="sldNum"/>
          </p:nvPr>
        </p:nvSpPr>
        <p:spPr>
          <a:xfrm>
            <a:off x="10558300" y="6423914"/>
            <a:ext cx="105251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3F3F3F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3F3F3F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3F3F3F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3F3F3F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3F3F3F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3F3F3F"/>
                </a:solidFill>
                <a:latin typeface="Gill Sans"/>
                <a:ea typeface="Gill Sans"/>
                <a:cs typeface="Gill Sans"/>
                <a:sym typeface="Gill Sans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3F3F3F"/>
                </a:solidFill>
                <a:latin typeface="Gill Sans"/>
                <a:ea typeface="Gill Sans"/>
                <a:cs typeface="Gill Sans"/>
                <a:sym typeface="Gill Sans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3F3F3F"/>
                </a:solidFill>
                <a:latin typeface="Gill Sans"/>
                <a:ea typeface="Gill Sans"/>
                <a:cs typeface="Gill Sans"/>
                <a:sym typeface="Gill Sans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3F3F3F"/>
                </a:solidFill>
                <a:latin typeface="Gill Sans"/>
                <a:ea typeface="Gill Sans"/>
                <a:cs typeface="Gill Sans"/>
                <a:sym typeface="Gill San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showMasterSp="0" type="vertTitleAndTx">
  <p:cSld name="VERTICAL_TITLE_AND_VERTICAL_TEXT"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22"/>
          <p:cNvSpPr/>
          <p:nvPr/>
        </p:nvSpPr>
        <p:spPr>
          <a:xfrm>
            <a:off x="8058151" y="599725"/>
            <a:ext cx="3687316" cy="5816950"/>
          </a:xfrm>
          <a:prstGeom prst="rect">
            <a:avLst/>
          </a:prstGeom>
          <a:solidFill>
            <a:srgbClr val="46535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7" name="Google Shape;87;p22"/>
          <p:cNvSpPr txBox="1"/>
          <p:nvPr>
            <p:ph type="title"/>
          </p:nvPr>
        </p:nvSpPr>
        <p:spPr>
          <a:xfrm rot="5400000">
            <a:off x="7362637" y="1705163"/>
            <a:ext cx="4807326" cy="312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Gill Sans"/>
              <a:buNone/>
              <a:defRPr>
                <a:solidFill>
                  <a:srgbClr val="FFFFFF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8" name="Google Shape;88;p22"/>
          <p:cNvSpPr txBox="1"/>
          <p:nvPr>
            <p:ph idx="1" type="body"/>
          </p:nvPr>
        </p:nvSpPr>
        <p:spPr>
          <a:xfrm rot="5400000">
            <a:off x="1952072" y="-313549"/>
            <a:ext cx="4807326" cy="7161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33756" lvl="0" marL="457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656"/>
              <a:buChar char="◼"/>
              <a:defRPr/>
            </a:lvl1pPr>
            <a:lvl2pPr indent="-333756" lvl="1" marL="9144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656"/>
              <a:buChar char="◼"/>
              <a:defRPr/>
            </a:lvl2pPr>
            <a:lvl3pPr indent="-333756" lvl="2" marL="1371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656"/>
              <a:buChar char="◼"/>
              <a:defRPr/>
            </a:lvl3pPr>
            <a:lvl4pPr indent="-333756" lvl="3" marL="18288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656"/>
              <a:buChar char="◼"/>
              <a:defRPr/>
            </a:lvl4pPr>
            <a:lvl5pPr indent="-333756" lvl="4" marL="22860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656"/>
              <a:buChar char="◼"/>
              <a:defRPr/>
            </a:lvl5pPr>
            <a:lvl6pPr indent="-333756" lvl="5" marL="27432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656"/>
              <a:buChar char="◼"/>
              <a:defRPr/>
            </a:lvl6pPr>
            <a:lvl7pPr indent="-333756" lvl="6" marL="32004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656"/>
              <a:buChar char="◼"/>
              <a:defRPr/>
            </a:lvl7pPr>
            <a:lvl8pPr indent="-333756" lvl="7" marL="3657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656"/>
              <a:buChar char="◼"/>
              <a:defRPr/>
            </a:lvl8pPr>
            <a:lvl9pPr indent="-333756" lvl="8" marL="4114800" algn="l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SzPts val="1656"/>
              <a:buChar char="◼"/>
              <a:defRPr/>
            </a:lvl9pPr>
          </a:lstStyle>
          <a:p/>
        </p:txBody>
      </p:sp>
      <p:sp>
        <p:nvSpPr>
          <p:cNvPr id="89" name="Google Shape;89;p22"/>
          <p:cNvSpPr/>
          <p:nvPr/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rgbClr val="969FA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0" name="Google Shape;90;p22"/>
          <p:cNvSpPr/>
          <p:nvPr/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rgbClr val="46535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1" name="Google Shape;91;p22"/>
          <p:cNvSpPr/>
          <p:nvPr/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2" name="Google Shape;92;p22"/>
          <p:cNvSpPr txBox="1"/>
          <p:nvPr>
            <p:ph idx="10" type="dt"/>
          </p:nvPr>
        </p:nvSpPr>
        <p:spPr>
          <a:xfrm>
            <a:off x="7605951" y="6423914"/>
            <a:ext cx="28447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3" name="Google Shape;93;p22"/>
          <p:cNvSpPr txBox="1"/>
          <p:nvPr>
            <p:ph idx="11" type="ftr"/>
          </p:nvPr>
        </p:nvSpPr>
        <p:spPr>
          <a:xfrm>
            <a:off x="581192" y="6423914"/>
            <a:ext cx="691721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4" name="Google Shape;94;p22"/>
          <p:cNvSpPr txBox="1"/>
          <p:nvPr>
            <p:ph idx="12" type="sldNum"/>
          </p:nvPr>
        </p:nvSpPr>
        <p:spPr>
          <a:xfrm>
            <a:off x="10558300" y="6423914"/>
            <a:ext cx="105251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3F3F3F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3F3F3F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3F3F3F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3F3F3F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3F3F3F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3F3F3F"/>
                </a:solidFill>
                <a:latin typeface="Gill Sans"/>
                <a:ea typeface="Gill Sans"/>
                <a:cs typeface="Gill Sans"/>
                <a:sym typeface="Gill Sans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3F3F3F"/>
                </a:solidFill>
                <a:latin typeface="Gill Sans"/>
                <a:ea typeface="Gill Sans"/>
                <a:cs typeface="Gill Sans"/>
                <a:sym typeface="Gill Sans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3F3F3F"/>
                </a:solidFill>
                <a:latin typeface="Gill Sans"/>
                <a:ea typeface="Gill Sans"/>
                <a:cs typeface="Gill Sans"/>
                <a:sym typeface="Gill Sans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3F3F3F"/>
                </a:solidFill>
                <a:latin typeface="Gill Sans"/>
                <a:ea typeface="Gill Sans"/>
                <a:cs typeface="Gill Sans"/>
                <a:sym typeface="Gill San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13"/>
          <p:cNvSpPr/>
          <p:nvPr/>
        </p:nvSpPr>
        <p:spPr>
          <a:xfrm>
            <a:off x="446534" y="3085764"/>
            <a:ext cx="11298932" cy="3338149"/>
          </a:xfrm>
          <a:prstGeom prst="rect">
            <a:avLst/>
          </a:prstGeom>
          <a:solidFill>
            <a:srgbClr val="46535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" name="Google Shape;27;p13"/>
          <p:cNvSpPr txBox="1"/>
          <p:nvPr>
            <p:ph type="ctrTitle"/>
          </p:nvPr>
        </p:nvSpPr>
        <p:spPr>
          <a:xfrm>
            <a:off x="581191" y="1020431"/>
            <a:ext cx="10993549" cy="1475013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600"/>
              <a:buFont typeface="Gill Sans"/>
              <a:buNone/>
              <a:defRPr sz="3600">
                <a:solidFill>
                  <a:srgbClr val="3F3F3F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" name="Google Shape;28;p13"/>
          <p:cNvSpPr txBox="1"/>
          <p:nvPr>
            <p:ph idx="1" type="subTitle"/>
          </p:nvPr>
        </p:nvSpPr>
        <p:spPr>
          <a:xfrm>
            <a:off x="581194" y="2495445"/>
            <a:ext cx="10993546" cy="59032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SzPts val="1472"/>
              <a:buNone/>
              <a:defRPr sz="1600" cap="none">
                <a:solidFill>
                  <a:schemeClr val="accent1"/>
                </a:solidFill>
              </a:defRPr>
            </a:lvl1pPr>
            <a:lvl2pPr lvl="1" algn="ctr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472"/>
              <a:buNone/>
              <a:defRPr>
                <a:solidFill>
                  <a:srgbClr val="888888"/>
                </a:solidFill>
              </a:defRPr>
            </a:lvl2pPr>
            <a:lvl3pPr lvl="2" algn="ctr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288"/>
              <a:buNone/>
              <a:defRPr>
                <a:solidFill>
                  <a:srgbClr val="888888"/>
                </a:solidFill>
              </a:defRPr>
            </a:lvl3pPr>
            <a:lvl4pPr lvl="3" algn="ctr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104"/>
              <a:buNone/>
              <a:defRPr>
                <a:solidFill>
                  <a:srgbClr val="888888"/>
                </a:solidFill>
              </a:defRPr>
            </a:lvl4pPr>
            <a:lvl5pPr lvl="4" algn="ctr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104"/>
              <a:buNone/>
              <a:defRPr>
                <a:solidFill>
                  <a:srgbClr val="888888"/>
                </a:solidFill>
              </a:defRPr>
            </a:lvl5pPr>
            <a:lvl6pPr lvl="5" algn="ctr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104"/>
              <a:buNone/>
              <a:defRPr>
                <a:solidFill>
                  <a:srgbClr val="888888"/>
                </a:solidFill>
              </a:defRPr>
            </a:lvl6pPr>
            <a:lvl7pPr lvl="6" algn="ctr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104"/>
              <a:buNone/>
              <a:defRPr>
                <a:solidFill>
                  <a:srgbClr val="888888"/>
                </a:solidFill>
              </a:defRPr>
            </a:lvl7pPr>
            <a:lvl8pPr lvl="7" algn="ctr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104"/>
              <a:buNone/>
              <a:defRPr>
                <a:solidFill>
                  <a:srgbClr val="888888"/>
                </a:solidFill>
              </a:defRPr>
            </a:lvl8pPr>
            <a:lvl9pPr lvl="8" algn="ctr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SzPts val="1104"/>
              <a:buNone/>
              <a:defRPr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29" name="Google Shape;29;p13"/>
          <p:cNvSpPr txBox="1"/>
          <p:nvPr>
            <p:ph idx="10" type="dt"/>
          </p:nvPr>
        </p:nvSpPr>
        <p:spPr>
          <a:xfrm>
            <a:off x="7605951" y="6423914"/>
            <a:ext cx="28447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0" name="Google Shape;30;p13"/>
          <p:cNvSpPr txBox="1"/>
          <p:nvPr>
            <p:ph idx="11" type="ftr"/>
          </p:nvPr>
        </p:nvSpPr>
        <p:spPr>
          <a:xfrm>
            <a:off x="581192" y="6423914"/>
            <a:ext cx="691721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13"/>
          <p:cNvSpPr txBox="1"/>
          <p:nvPr>
            <p:ph idx="12" type="sldNum"/>
          </p:nvPr>
        </p:nvSpPr>
        <p:spPr>
          <a:xfrm>
            <a:off x="10558300" y="6423914"/>
            <a:ext cx="105251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3F3F3F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3F3F3F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3F3F3F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3F3F3F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3F3F3F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3F3F3F"/>
                </a:solidFill>
                <a:latin typeface="Gill Sans"/>
                <a:ea typeface="Gill Sans"/>
                <a:cs typeface="Gill Sans"/>
                <a:sym typeface="Gill Sans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3F3F3F"/>
                </a:solidFill>
                <a:latin typeface="Gill Sans"/>
                <a:ea typeface="Gill Sans"/>
                <a:cs typeface="Gill Sans"/>
                <a:sym typeface="Gill Sans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3F3F3F"/>
                </a:solidFill>
                <a:latin typeface="Gill Sans"/>
                <a:ea typeface="Gill Sans"/>
                <a:cs typeface="Gill Sans"/>
                <a:sym typeface="Gill Sans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3F3F3F"/>
                </a:solidFill>
                <a:latin typeface="Gill Sans"/>
                <a:ea typeface="Gill Sans"/>
                <a:cs typeface="Gill Sans"/>
                <a:sym typeface="Gill San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14"/>
          <p:cNvSpPr/>
          <p:nvPr/>
        </p:nvSpPr>
        <p:spPr>
          <a:xfrm>
            <a:off x="447817" y="5141974"/>
            <a:ext cx="11290860" cy="1258827"/>
          </a:xfrm>
          <a:prstGeom prst="rect">
            <a:avLst/>
          </a:prstGeom>
          <a:solidFill>
            <a:srgbClr val="46535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4" name="Google Shape;34;p14"/>
          <p:cNvSpPr txBox="1"/>
          <p:nvPr>
            <p:ph type="title"/>
          </p:nvPr>
        </p:nvSpPr>
        <p:spPr>
          <a:xfrm>
            <a:off x="581193" y="2393950"/>
            <a:ext cx="11029615" cy="214746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600"/>
              <a:buFont typeface="Gill Sans"/>
              <a:buNone/>
              <a:defRPr b="0" sz="3600" cap="none">
                <a:solidFill>
                  <a:srgbClr val="3F3F3F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14"/>
          <p:cNvSpPr txBox="1"/>
          <p:nvPr>
            <p:ph idx="1" type="body"/>
          </p:nvPr>
        </p:nvSpPr>
        <p:spPr>
          <a:xfrm>
            <a:off x="581192" y="4541417"/>
            <a:ext cx="11029615" cy="60055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656"/>
              <a:buNone/>
              <a:defRPr sz="1800" cap="none">
                <a:solidFill>
                  <a:schemeClr val="accent1"/>
                </a:solidFill>
              </a:defRPr>
            </a:lvl1pPr>
            <a:lvl2pPr indent="-228600" lvl="1" marL="9144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656"/>
              <a:buNone/>
              <a:defRPr sz="18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472"/>
              <a:buNone/>
              <a:defRPr sz="16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288"/>
              <a:buNone/>
              <a:defRPr sz="14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288"/>
              <a:buNone/>
              <a:defRPr sz="14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288"/>
              <a:buNone/>
              <a:defRPr sz="14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288"/>
              <a:buNone/>
              <a:defRPr sz="14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288"/>
              <a:buNone/>
              <a:defRPr sz="14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SzPts val="1288"/>
              <a:buNone/>
              <a:defRPr sz="14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36" name="Google Shape;36;p14"/>
          <p:cNvSpPr txBox="1"/>
          <p:nvPr>
            <p:ph idx="10" type="dt"/>
          </p:nvPr>
        </p:nvSpPr>
        <p:spPr>
          <a:xfrm>
            <a:off x="7605951" y="6423914"/>
            <a:ext cx="28447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7" name="Google Shape;37;p14"/>
          <p:cNvSpPr txBox="1"/>
          <p:nvPr>
            <p:ph idx="11" type="ftr"/>
          </p:nvPr>
        </p:nvSpPr>
        <p:spPr>
          <a:xfrm>
            <a:off x="581192" y="6423914"/>
            <a:ext cx="691721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14"/>
          <p:cNvSpPr txBox="1"/>
          <p:nvPr>
            <p:ph idx="12" type="sldNum"/>
          </p:nvPr>
        </p:nvSpPr>
        <p:spPr>
          <a:xfrm>
            <a:off x="10558300" y="6423914"/>
            <a:ext cx="105251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3F3F3F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3F3F3F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3F3F3F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3F3F3F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3F3F3F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3F3F3F"/>
                </a:solidFill>
                <a:latin typeface="Gill Sans"/>
                <a:ea typeface="Gill Sans"/>
                <a:cs typeface="Gill Sans"/>
                <a:sym typeface="Gill Sans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3F3F3F"/>
                </a:solidFill>
                <a:latin typeface="Gill Sans"/>
                <a:ea typeface="Gill Sans"/>
                <a:cs typeface="Gill Sans"/>
                <a:sym typeface="Gill Sans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3F3F3F"/>
                </a:solidFill>
                <a:latin typeface="Gill Sans"/>
                <a:ea typeface="Gill Sans"/>
                <a:cs typeface="Gill Sans"/>
                <a:sym typeface="Gill Sans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3F3F3F"/>
                </a:solidFill>
                <a:latin typeface="Gill Sans"/>
                <a:ea typeface="Gill Sans"/>
                <a:cs typeface="Gill Sans"/>
                <a:sym typeface="Gill San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39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15"/>
          <p:cNvSpPr txBox="1"/>
          <p:nvPr>
            <p:ph type="title"/>
          </p:nvPr>
        </p:nvSpPr>
        <p:spPr>
          <a:xfrm>
            <a:off x="581193" y="729658"/>
            <a:ext cx="11029616" cy="98833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1" name="Google Shape;41;p15"/>
          <p:cNvSpPr txBox="1"/>
          <p:nvPr>
            <p:ph idx="1" type="body"/>
          </p:nvPr>
        </p:nvSpPr>
        <p:spPr>
          <a:xfrm>
            <a:off x="581193" y="2228003"/>
            <a:ext cx="5194767" cy="363304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indent="-333756" lvl="0" marL="457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656"/>
              <a:buChar char="◼"/>
              <a:defRPr/>
            </a:lvl1pPr>
            <a:lvl2pPr indent="-333756" lvl="1" marL="9144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656"/>
              <a:buChar char="◼"/>
              <a:defRPr/>
            </a:lvl2pPr>
            <a:lvl3pPr indent="-333756" lvl="2" marL="1371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656"/>
              <a:buChar char="◼"/>
              <a:defRPr/>
            </a:lvl3pPr>
            <a:lvl4pPr indent="-333756" lvl="3" marL="18288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656"/>
              <a:buChar char="◼"/>
              <a:defRPr/>
            </a:lvl4pPr>
            <a:lvl5pPr indent="-333756" lvl="4" marL="22860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656"/>
              <a:buChar char="◼"/>
              <a:defRPr/>
            </a:lvl5pPr>
            <a:lvl6pPr indent="-333756" lvl="5" marL="27432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656"/>
              <a:buChar char="◼"/>
              <a:defRPr/>
            </a:lvl6pPr>
            <a:lvl7pPr indent="-333756" lvl="6" marL="32004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656"/>
              <a:buChar char="◼"/>
              <a:defRPr/>
            </a:lvl7pPr>
            <a:lvl8pPr indent="-333756" lvl="7" marL="3657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656"/>
              <a:buChar char="◼"/>
              <a:defRPr/>
            </a:lvl8pPr>
            <a:lvl9pPr indent="-333756" lvl="8" marL="4114800" algn="l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SzPts val="1656"/>
              <a:buChar char="◼"/>
              <a:defRPr/>
            </a:lvl9pPr>
          </a:lstStyle>
          <a:p/>
        </p:txBody>
      </p:sp>
      <p:sp>
        <p:nvSpPr>
          <p:cNvPr id="42" name="Google Shape;42;p15"/>
          <p:cNvSpPr txBox="1"/>
          <p:nvPr>
            <p:ph idx="2" type="body"/>
          </p:nvPr>
        </p:nvSpPr>
        <p:spPr>
          <a:xfrm>
            <a:off x="6416039" y="2228003"/>
            <a:ext cx="5194769" cy="363304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indent="-333756" lvl="0" marL="457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656"/>
              <a:buChar char="◼"/>
              <a:defRPr/>
            </a:lvl1pPr>
            <a:lvl2pPr indent="-333756" lvl="1" marL="9144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656"/>
              <a:buChar char="◼"/>
              <a:defRPr/>
            </a:lvl2pPr>
            <a:lvl3pPr indent="-333756" lvl="2" marL="1371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656"/>
              <a:buChar char="◼"/>
              <a:defRPr/>
            </a:lvl3pPr>
            <a:lvl4pPr indent="-333756" lvl="3" marL="18288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656"/>
              <a:buChar char="◼"/>
              <a:defRPr/>
            </a:lvl4pPr>
            <a:lvl5pPr indent="-333756" lvl="4" marL="22860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656"/>
              <a:buChar char="◼"/>
              <a:defRPr/>
            </a:lvl5pPr>
            <a:lvl6pPr indent="-333756" lvl="5" marL="27432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656"/>
              <a:buChar char="◼"/>
              <a:defRPr/>
            </a:lvl6pPr>
            <a:lvl7pPr indent="-333756" lvl="6" marL="32004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656"/>
              <a:buChar char="◼"/>
              <a:defRPr/>
            </a:lvl7pPr>
            <a:lvl8pPr indent="-333756" lvl="7" marL="3657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656"/>
              <a:buChar char="◼"/>
              <a:defRPr/>
            </a:lvl8pPr>
            <a:lvl9pPr indent="-333756" lvl="8" marL="4114800" algn="l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SzPts val="1656"/>
              <a:buChar char="◼"/>
              <a:defRPr/>
            </a:lvl9pPr>
          </a:lstStyle>
          <a:p/>
        </p:txBody>
      </p:sp>
      <p:sp>
        <p:nvSpPr>
          <p:cNvPr id="43" name="Google Shape;43;p15"/>
          <p:cNvSpPr txBox="1"/>
          <p:nvPr>
            <p:ph idx="10" type="dt"/>
          </p:nvPr>
        </p:nvSpPr>
        <p:spPr>
          <a:xfrm>
            <a:off x="7605951" y="6423914"/>
            <a:ext cx="28447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" name="Google Shape;44;p15"/>
          <p:cNvSpPr txBox="1"/>
          <p:nvPr>
            <p:ph idx="11" type="ftr"/>
          </p:nvPr>
        </p:nvSpPr>
        <p:spPr>
          <a:xfrm>
            <a:off x="581192" y="6423914"/>
            <a:ext cx="691721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5" name="Google Shape;45;p15"/>
          <p:cNvSpPr txBox="1"/>
          <p:nvPr>
            <p:ph idx="12" type="sldNum"/>
          </p:nvPr>
        </p:nvSpPr>
        <p:spPr>
          <a:xfrm>
            <a:off x="10558300" y="6423914"/>
            <a:ext cx="105251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3F3F3F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3F3F3F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3F3F3F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3F3F3F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3F3F3F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3F3F3F"/>
                </a:solidFill>
                <a:latin typeface="Gill Sans"/>
                <a:ea typeface="Gill Sans"/>
                <a:cs typeface="Gill Sans"/>
                <a:sym typeface="Gill Sans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3F3F3F"/>
                </a:solidFill>
                <a:latin typeface="Gill Sans"/>
                <a:ea typeface="Gill Sans"/>
                <a:cs typeface="Gill Sans"/>
                <a:sym typeface="Gill Sans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3F3F3F"/>
                </a:solidFill>
                <a:latin typeface="Gill Sans"/>
                <a:ea typeface="Gill Sans"/>
                <a:cs typeface="Gill Sans"/>
                <a:sym typeface="Gill Sans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3F3F3F"/>
                </a:solidFill>
                <a:latin typeface="Gill Sans"/>
                <a:ea typeface="Gill Sans"/>
                <a:cs typeface="Gill Sans"/>
                <a:sym typeface="Gill San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>
  <p:cSld name="Comparison">
    <p:spTree>
      <p:nvGrpSpPr>
        <p:cNvPr id="46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16"/>
          <p:cNvSpPr txBox="1"/>
          <p:nvPr>
            <p:ph type="title"/>
          </p:nvPr>
        </p:nvSpPr>
        <p:spPr>
          <a:xfrm>
            <a:off x="581193" y="729658"/>
            <a:ext cx="11029616" cy="98833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16"/>
          <p:cNvSpPr txBox="1"/>
          <p:nvPr>
            <p:ph idx="1" type="body"/>
          </p:nvPr>
        </p:nvSpPr>
        <p:spPr>
          <a:xfrm>
            <a:off x="581191" y="2250891"/>
            <a:ext cx="5194769" cy="55778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840"/>
              <a:buNone/>
              <a:defRPr b="0" sz="2000">
                <a:solidFill>
                  <a:srgbClr val="3F3F3F"/>
                </a:solidFill>
              </a:defRPr>
            </a:lvl1pPr>
            <a:lvl2pPr indent="-228600" lvl="1" marL="9144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840"/>
              <a:buNone/>
              <a:defRPr b="1" sz="2000"/>
            </a:lvl2pPr>
            <a:lvl3pPr indent="-228600" lvl="2" marL="1371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656"/>
              <a:buNone/>
              <a:defRPr b="1" sz="1800"/>
            </a:lvl3pPr>
            <a:lvl4pPr indent="-228600" lvl="3" marL="18288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472"/>
              <a:buNone/>
              <a:defRPr b="1" sz="1600"/>
            </a:lvl4pPr>
            <a:lvl5pPr indent="-228600" lvl="4" marL="22860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472"/>
              <a:buNone/>
              <a:defRPr b="1" sz="1600"/>
            </a:lvl5pPr>
            <a:lvl6pPr indent="-228600" lvl="5" marL="27432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472"/>
              <a:buNone/>
              <a:defRPr b="1" sz="1600"/>
            </a:lvl6pPr>
            <a:lvl7pPr indent="-228600" lvl="6" marL="32004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472"/>
              <a:buNone/>
              <a:defRPr b="1" sz="1600"/>
            </a:lvl7pPr>
            <a:lvl8pPr indent="-228600" lvl="7" marL="3657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472"/>
              <a:buNone/>
              <a:defRPr b="1" sz="1600"/>
            </a:lvl8pPr>
            <a:lvl9pPr indent="-228600" lvl="8" marL="4114800" algn="l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SzPts val="1472"/>
              <a:buNone/>
              <a:defRPr b="1" sz="1600"/>
            </a:lvl9pPr>
          </a:lstStyle>
          <a:p/>
        </p:txBody>
      </p:sp>
      <p:sp>
        <p:nvSpPr>
          <p:cNvPr id="49" name="Google Shape;49;p16"/>
          <p:cNvSpPr txBox="1"/>
          <p:nvPr>
            <p:ph idx="2" type="body"/>
          </p:nvPr>
        </p:nvSpPr>
        <p:spPr>
          <a:xfrm>
            <a:off x="581194" y="2926052"/>
            <a:ext cx="5194766" cy="2934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33756" lvl="0" marL="457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656"/>
              <a:buChar char="◼"/>
              <a:defRPr/>
            </a:lvl1pPr>
            <a:lvl2pPr indent="-333756" lvl="1" marL="9144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656"/>
              <a:buChar char="◼"/>
              <a:defRPr/>
            </a:lvl2pPr>
            <a:lvl3pPr indent="-333756" lvl="2" marL="1371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656"/>
              <a:buChar char="◼"/>
              <a:defRPr/>
            </a:lvl3pPr>
            <a:lvl4pPr indent="-333756" lvl="3" marL="18288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656"/>
              <a:buChar char="◼"/>
              <a:defRPr/>
            </a:lvl4pPr>
            <a:lvl5pPr indent="-333756" lvl="4" marL="22860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656"/>
              <a:buChar char="◼"/>
              <a:defRPr/>
            </a:lvl5pPr>
            <a:lvl6pPr indent="-333756" lvl="5" marL="27432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656"/>
              <a:buChar char="◼"/>
              <a:defRPr/>
            </a:lvl6pPr>
            <a:lvl7pPr indent="-333756" lvl="6" marL="32004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656"/>
              <a:buChar char="◼"/>
              <a:defRPr/>
            </a:lvl7pPr>
            <a:lvl8pPr indent="-333756" lvl="7" marL="3657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656"/>
              <a:buChar char="◼"/>
              <a:defRPr/>
            </a:lvl8pPr>
            <a:lvl9pPr indent="-333756" lvl="8" marL="4114800" algn="l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SzPts val="1656"/>
              <a:buChar char="◼"/>
              <a:defRPr/>
            </a:lvl9pPr>
          </a:lstStyle>
          <a:p/>
        </p:txBody>
      </p:sp>
      <p:sp>
        <p:nvSpPr>
          <p:cNvPr id="50" name="Google Shape;50;p16"/>
          <p:cNvSpPr txBox="1"/>
          <p:nvPr>
            <p:ph idx="3" type="body"/>
          </p:nvPr>
        </p:nvSpPr>
        <p:spPr>
          <a:xfrm>
            <a:off x="6416039" y="2250892"/>
            <a:ext cx="5194770" cy="55337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-228600" lvl="0" marL="457200" marR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840"/>
              <a:buFont typeface="Noto Sans Symbols"/>
              <a:buNone/>
              <a:defRPr b="0" sz="2000">
                <a:solidFill>
                  <a:srgbClr val="3F3F3F"/>
                </a:solidFill>
              </a:defRPr>
            </a:lvl1pPr>
            <a:lvl2pPr indent="-228600" lvl="1" marL="9144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840"/>
              <a:buNone/>
              <a:defRPr b="1" sz="2000"/>
            </a:lvl2pPr>
            <a:lvl3pPr indent="-228600" lvl="2" marL="1371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656"/>
              <a:buNone/>
              <a:defRPr b="1" sz="1800"/>
            </a:lvl3pPr>
            <a:lvl4pPr indent="-228600" lvl="3" marL="18288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472"/>
              <a:buNone/>
              <a:defRPr b="1" sz="1600"/>
            </a:lvl4pPr>
            <a:lvl5pPr indent="-228600" lvl="4" marL="22860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472"/>
              <a:buNone/>
              <a:defRPr b="1" sz="1600"/>
            </a:lvl5pPr>
            <a:lvl6pPr indent="-228600" lvl="5" marL="27432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472"/>
              <a:buNone/>
              <a:defRPr b="1" sz="1600"/>
            </a:lvl6pPr>
            <a:lvl7pPr indent="-228600" lvl="6" marL="32004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472"/>
              <a:buNone/>
              <a:defRPr b="1" sz="1600"/>
            </a:lvl7pPr>
            <a:lvl8pPr indent="-228600" lvl="7" marL="3657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472"/>
              <a:buNone/>
              <a:defRPr b="1" sz="1600"/>
            </a:lvl8pPr>
            <a:lvl9pPr indent="-228600" lvl="8" marL="4114800" algn="l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SzPts val="1472"/>
              <a:buNone/>
              <a:defRPr b="1" sz="1600"/>
            </a:lvl9pPr>
          </a:lstStyle>
          <a:p/>
        </p:txBody>
      </p:sp>
      <p:sp>
        <p:nvSpPr>
          <p:cNvPr id="51" name="Google Shape;51;p16"/>
          <p:cNvSpPr txBox="1"/>
          <p:nvPr>
            <p:ph idx="4" type="body"/>
          </p:nvPr>
        </p:nvSpPr>
        <p:spPr>
          <a:xfrm>
            <a:off x="6416037" y="2926052"/>
            <a:ext cx="5194771" cy="2934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33756" lvl="0" marL="457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656"/>
              <a:buChar char="◼"/>
              <a:defRPr/>
            </a:lvl1pPr>
            <a:lvl2pPr indent="-333756" lvl="1" marL="9144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656"/>
              <a:buChar char="◼"/>
              <a:defRPr/>
            </a:lvl2pPr>
            <a:lvl3pPr indent="-333756" lvl="2" marL="1371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656"/>
              <a:buChar char="◼"/>
              <a:defRPr/>
            </a:lvl3pPr>
            <a:lvl4pPr indent="-333756" lvl="3" marL="18288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656"/>
              <a:buChar char="◼"/>
              <a:defRPr/>
            </a:lvl4pPr>
            <a:lvl5pPr indent="-333756" lvl="4" marL="22860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656"/>
              <a:buChar char="◼"/>
              <a:defRPr/>
            </a:lvl5pPr>
            <a:lvl6pPr indent="-333756" lvl="5" marL="27432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656"/>
              <a:buChar char="◼"/>
              <a:defRPr/>
            </a:lvl6pPr>
            <a:lvl7pPr indent="-333756" lvl="6" marL="32004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656"/>
              <a:buChar char="◼"/>
              <a:defRPr/>
            </a:lvl7pPr>
            <a:lvl8pPr indent="-333756" lvl="7" marL="3657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656"/>
              <a:buChar char="◼"/>
              <a:defRPr/>
            </a:lvl8pPr>
            <a:lvl9pPr indent="-333756" lvl="8" marL="4114800" algn="l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SzPts val="1656"/>
              <a:buChar char="◼"/>
              <a:defRPr/>
            </a:lvl9pPr>
          </a:lstStyle>
          <a:p/>
        </p:txBody>
      </p:sp>
      <p:sp>
        <p:nvSpPr>
          <p:cNvPr id="52" name="Google Shape;52;p16"/>
          <p:cNvSpPr txBox="1"/>
          <p:nvPr>
            <p:ph idx="10" type="dt"/>
          </p:nvPr>
        </p:nvSpPr>
        <p:spPr>
          <a:xfrm>
            <a:off x="7605951" y="6423914"/>
            <a:ext cx="28447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16"/>
          <p:cNvSpPr txBox="1"/>
          <p:nvPr>
            <p:ph idx="11" type="ftr"/>
          </p:nvPr>
        </p:nvSpPr>
        <p:spPr>
          <a:xfrm>
            <a:off x="581192" y="6423914"/>
            <a:ext cx="691721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4" name="Google Shape;54;p16"/>
          <p:cNvSpPr txBox="1"/>
          <p:nvPr>
            <p:ph idx="12" type="sldNum"/>
          </p:nvPr>
        </p:nvSpPr>
        <p:spPr>
          <a:xfrm>
            <a:off x="10558300" y="6423914"/>
            <a:ext cx="105251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3F3F3F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3F3F3F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3F3F3F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3F3F3F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3F3F3F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3F3F3F"/>
                </a:solidFill>
                <a:latin typeface="Gill Sans"/>
                <a:ea typeface="Gill Sans"/>
                <a:cs typeface="Gill Sans"/>
                <a:sym typeface="Gill Sans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3F3F3F"/>
                </a:solidFill>
                <a:latin typeface="Gill Sans"/>
                <a:ea typeface="Gill Sans"/>
                <a:cs typeface="Gill Sans"/>
                <a:sym typeface="Gill Sans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3F3F3F"/>
                </a:solidFill>
                <a:latin typeface="Gill Sans"/>
                <a:ea typeface="Gill Sans"/>
                <a:cs typeface="Gill Sans"/>
                <a:sym typeface="Gill Sans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3F3F3F"/>
                </a:solidFill>
                <a:latin typeface="Gill Sans"/>
                <a:ea typeface="Gill Sans"/>
                <a:cs typeface="Gill Sans"/>
                <a:sym typeface="Gill San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17"/>
          <p:cNvSpPr txBox="1"/>
          <p:nvPr>
            <p:ph type="title"/>
          </p:nvPr>
        </p:nvSpPr>
        <p:spPr>
          <a:xfrm>
            <a:off x="575894" y="729658"/>
            <a:ext cx="11029616" cy="98833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7" name="Google Shape;57;p17"/>
          <p:cNvSpPr txBox="1"/>
          <p:nvPr>
            <p:ph idx="10" type="dt"/>
          </p:nvPr>
        </p:nvSpPr>
        <p:spPr>
          <a:xfrm>
            <a:off x="7605951" y="6423914"/>
            <a:ext cx="28447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8" name="Google Shape;58;p17"/>
          <p:cNvSpPr txBox="1"/>
          <p:nvPr>
            <p:ph idx="11" type="ftr"/>
          </p:nvPr>
        </p:nvSpPr>
        <p:spPr>
          <a:xfrm>
            <a:off x="581192" y="6423914"/>
            <a:ext cx="691721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p17"/>
          <p:cNvSpPr txBox="1"/>
          <p:nvPr>
            <p:ph idx="12" type="sldNum"/>
          </p:nvPr>
        </p:nvSpPr>
        <p:spPr>
          <a:xfrm>
            <a:off x="10558300" y="6423914"/>
            <a:ext cx="105251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3F3F3F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3F3F3F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3F3F3F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3F3F3F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3F3F3F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3F3F3F"/>
                </a:solidFill>
                <a:latin typeface="Gill Sans"/>
                <a:ea typeface="Gill Sans"/>
                <a:cs typeface="Gill Sans"/>
                <a:sym typeface="Gill Sans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3F3F3F"/>
                </a:solidFill>
                <a:latin typeface="Gill Sans"/>
                <a:ea typeface="Gill Sans"/>
                <a:cs typeface="Gill Sans"/>
                <a:sym typeface="Gill Sans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3F3F3F"/>
                </a:solidFill>
                <a:latin typeface="Gill Sans"/>
                <a:ea typeface="Gill Sans"/>
                <a:cs typeface="Gill Sans"/>
                <a:sym typeface="Gill Sans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3F3F3F"/>
                </a:solidFill>
                <a:latin typeface="Gill Sans"/>
                <a:ea typeface="Gill Sans"/>
                <a:cs typeface="Gill Sans"/>
                <a:sym typeface="Gill San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8"/>
          <p:cNvSpPr txBox="1"/>
          <p:nvPr>
            <p:ph idx="10" type="dt"/>
          </p:nvPr>
        </p:nvSpPr>
        <p:spPr>
          <a:xfrm>
            <a:off x="7605951" y="6423914"/>
            <a:ext cx="28447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2" name="Google Shape;62;p18"/>
          <p:cNvSpPr txBox="1"/>
          <p:nvPr>
            <p:ph idx="11" type="ftr"/>
          </p:nvPr>
        </p:nvSpPr>
        <p:spPr>
          <a:xfrm>
            <a:off x="581192" y="6423914"/>
            <a:ext cx="691721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18"/>
          <p:cNvSpPr txBox="1"/>
          <p:nvPr>
            <p:ph idx="12" type="sldNum"/>
          </p:nvPr>
        </p:nvSpPr>
        <p:spPr>
          <a:xfrm>
            <a:off x="10558300" y="6423914"/>
            <a:ext cx="105251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3F3F3F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3F3F3F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3F3F3F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3F3F3F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3F3F3F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3F3F3F"/>
                </a:solidFill>
                <a:latin typeface="Gill Sans"/>
                <a:ea typeface="Gill Sans"/>
                <a:cs typeface="Gill Sans"/>
                <a:sym typeface="Gill Sans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3F3F3F"/>
                </a:solidFill>
                <a:latin typeface="Gill Sans"/>
                <a:ea typeface="Gill Sans"/>
                <a:cs typeface="Gill Sans"/>
                <a:sym typeface="Gill Sans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3F3F3F"/>
                </a:solidFill>
                <a:latin typeface="Gill Sans"/>
                <a:ea typeface="Gill Sans"/>
                <a:cs typeface="Gill Sans"/>
                <a:sym typeface="Gill Sans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3F3F3F"/>
                </a:solidFill>
                <a:latin typeface="Gill Sans"/>
                <a:ea typeface="Gill Sans"/>
                <a:cs typeface="Gill Sans"/>
                <a:sym typeface="Gill San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9"/>
          <p:cNvSpPr/>
          <p:nvPr/>
        </p:nvSpPr>
        <p:spPr>
          <a:xfrm>
            <a:off x="447817" y="601200"/>
            <a:ext cx="3682723" cy="5815475"/>
          </a:xfrm>
          <a:prstGeom prst="rect">
            <a:avLst/>
          </a:prstGeom>
          <a:solidFill>
            <a:srgbClr val="46535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6" name="Google Shape;66;p19"/>
          <p:cNvSpPr txBox="1"/>
          <p:nvPr>
            <p:ph type="title"/>
          </p:nvPr>
        </p:nvSpPr>
        <p:spPr>
          <a:xfrm>
            <a:off x="767857" y="933450"/>
            <a:ext cx="3031852" cy="1722419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Gill Sans"/>
              <a:buNone/>
              <a:defRPr b="0" sz="2400">
                <a:solidFill>
                  <a:srgbClr val="FFFFFF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19"/>
          <p:cNvSpPr txBox="1"/>
          <p:nvPr>
            <p:ph idx="1" type="body"/>
          </p:nvPr>
        </p:nvSpPr>
        <p:spPr>
          <a:xfrm>
            <a:off x="4900928" y="1179829"/>
            <a:ext cx="6650991" cy="465821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indent="-345440" lvl="0" marL="4572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840"/>
              <a:buChar char="◼"/>
              <a:defRPr sz="2000">
                <a:solidFill>
                  <a:schemeClr val="dk2"/>
                </a:solidFill>
              </a:defRPr>
            </a:lvl1pPr>
            <a:lvl2pPr indent="-333756" lvl="1" marL="9144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656"/>
              <a:buChar char="◼"/>
              <a:defRPr sz="1800">
                <a:solidFill>
                  <a:schemeClr val="dk2"/>
                </a:solidFill>
              </a:defRPr>
            </a:lvl2pPr>
            <a:lvl3pPr indent="-322072" lvl="2" marL="1371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472"/>
              <a:buChar char="◼"/>
              <a:defRPr sz="1600">
                <a:solidFill>
                  <a:schemeClr val="dk2"/>
                </a:solidFill>
              </a:defRPr>
            </a:lvl3pPr>
            <a:lvl4pPr indent="-310388" lvl="3" marL="18288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288"/>
              <a:buChar char="◼"/>
              <a:defRPr sz="1400">
                <a:solidFill>
                  <a:schemeClr val="dk2"/>
                </a:solidFill>
              </a:defRPr>
            </a:lvl4pPr>
            <a:lvl5pPr indent="-310388" lvl="4" marL="22860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288"/>
              <a:buChar char="◼"/>
              <a:defRPr sz="1400">
                <a:solidFill>
                  <a:schemeClr val="dk2"/>
                </a:solidFill>
              </a:defRPr>
            </a:lvl5pPr>
            <a:lvl6pPr indent="-310388" lvl="5" marL="27432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288"/>
              <a:buChar char="◼"/>
              <a:defRPr sz="1400">
                <a:solidFill>
                  <a:schemeClr val="dk2"/>
                </a:solidFill>
              </a:defRPr>
            </a:lvl6pPr>
            <a:lvl7pPr indent="-310388" lvl="6" marL="32004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288"/>
              <a:buChar char="◼"/>
              <a:defRPr sz="1400">
                <a:solidFill>
                  <a:schemeClr val="dk2"/>
                </a:solidFill>
              </a:defRPr>
            </a:lvl7pPr>
            <a:lvl8pPr indent="-310388" lvl="7" marL="3657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288"/>
              <a:buChar char="◼"/>
              <a:defRPr sz="1400">
                <a:solidFill>
                  <a:schemeClr val="dk2"/>
                </a:solidFill>
              </a:defRPr>
            </a:lvl8pPr>
            <a:lvl9pPr indent="-310388" lvl="8" marL="4114800" algn="l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SzPts val="1288"/>
              <a:buChar char="◼"/>
              <a:defRPr sz="1400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68" name="Google Shape;68;p19"/>
          <p:cNvSpPr txBox="1"/>
          <p:nvPr>
            <p:ph idx="2" type="body"/>
          </p:nvPr>
        </p:nvSpPr>
        <p:spPr>
          <a:xfrm>
            <a:off x="767857" y="2836654"/>
            <a:ext cx="3031852" cy="300139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SzPts val="1472"/>
              <a:buNone/>
              <a:defRPr sz="1600">
                <a:solidFill>
                  <a:srgbClr val="FFFFFF"/>
                </a:solidFill>
              </a:defRPr>
            </a:lvl1pPr>
            <a:lvl2pPr indent="-228600" lvl="1" marL="9144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012"/>
              <a:buNone/>
              <a:defRPr sz="1100"/>
            </a:lvl2pPr>
            <a:lvl3pPr indent="-228600" lvl="2" marL="1371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920"/>
              <a:buNone/>
              <a:defRPr sz="1000"/>
            </a:lvl3pPr>
            <a:lvl4pPr indent="-228600" lvl="3" marL="18288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828"/>
              <a:buNone/>
              <a:defRPr sz="900"/>
            </a:lvl4pPr>
            <a:lvl5pPr indent="-228600" lvl="4" marL="22860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828"/>
              <a:buNone/>
              <a:defRPr sz="900"/>
            </a:lvl5pPr>
            <a:lvl6pPr indent="-228600" lvl="5" marL="27432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828"/>
              <a:buNone/>
              <a:defRPr sz="900"/>
            </a:lvl6pPr>
            <a:lvl7pPr indent="-228600" lvl="6" marL="32004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828"/>
              <a:buNone/>
              <a:defRPr sz="900"/>
            </a:lvl7pPr>
            <a:lvl8pPr indent="-228600" lvl="7" marL="3657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828"/>
              <a:buNone/>
              <a:defRPr sz="900"/>
            </a:lvl8pPr>
            <a:lvl9pPr indent="-228600" lvl="8" marL="4114800" algn="l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SzPts val="828"/>
              <a:buNone/>
              <a:defRPr sz="900"/>
            </a:lvl9pPr>
          </a:lstStyle>
          <a:p/>
        </p:txBody>
      </p:sp>
      <p:sp>
        <p:nvSpPr>
          <p:cNvPr id="69" name="Google Shape;69;p19"/>
          <p:cNvSpPr txBox="1"/>
          <p:nvPr>
            <p:ph idx="10" type="dt"/>
          </p:nvPr>
        </p:nvSpPr>
        <p:spPr>
          <a:xfrm>
            <a:off x="7605951" y="6456916"/>
            <a:ext cx="28447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19"/>
          <p:cNvSpPr txBox="1"/>
          <p:nvPr>
            <p:ph idx="11" type="ftr"/>
          </p:nvPr>
        </p:nvSpPr>
        <p:spPr>
          <a:xfrm>
            <a:off x="581192" y="6452590"/>
            <a:ext cx="691721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1" name="Google Shape;71;p19"/>
          <p:cNvSpPr txBox="1"/>
          <p:nvPr>
            <p:ph idx="12" type="sldNum"/>
          </p:nvPr>
        </p:nvSpPr>
        <p:spPr>
          <a:xfrm>
            <a:off x="10558300" y="6456916"/>
            <a:ext cx="105251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3F3F3F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3F3F3F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3F3F3F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3F3F3F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3F3F3F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3F3F3F"/>
                </a:solidFill>
                <a:latin typeface="Gill Sans"/>
                <a:ea typeface="Gill Sans"/>
                <a:cs typeface="Gill Sans"/>
                <a:sym typeface="Gill Sans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3F3F3F"/>
                </a:solidFill>
                <a:latin typeface="Gill Sans"/>
                <a:ea typeface="Gill Sans"/>
                <a:cs typeface="Gill Sans"/>
                <a:sym typeface="Gill Sans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3F3F3F"/>
                </a:solidFill>
                <a:latin typeface="Gill Sans"/>
                <a:ea typeface="Gill Sans"/>
                <a:cs typeface="Gill Sans"/>
                <a:sym typeface="Gill Sans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3F3F3F"/>
                </a:solidFill>
                <a:latin typeface="Gill Sans"/>
                <a:ea typeface="Gill Sans"/>
                <a:cs typeface="Gill Sans"/>
                <a:sym typeface="Gill San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20"/>
          <p:cNvSpPr txBox="1"/>
          <p:nvPr>
            <p:ph type="title"/>
          </p:nvPr>
        </p:nvSpPr>
        <p:spPr>
          <a:xfrm>
            <a:off x="581193" y="4693389"/>
            <a:ext cx="11029616" cy="56673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2400"/>
              <a:buFont typeface="Gill Sans"/>
              <a:buNone/>
              <a:defRPr b="0" sz="2400">
                <a:solidFill>
                  <a:srgbClr val="3F3F3F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4" name="Google Shape;74;p20"/>
          <p:cNvSpPr/>
          <p:nvPr>
            <p:ph idx="2" type="pic"/>
          </p:nvPr>
        </p:nvSpPr>
        <p:spPr>
          <a:xfrm>
            <a:off x="447817" y="641350"/>
            <a:ext cx="11290859" cy="3651249"/>
          </a:xfrm>
          <a:prstGeom prst="rect">
            <a:avLst/>
          </a:prstGeom>
          <a:noFill/>
          <a:ln>
            <a:noFill/>
          </a:ln>
        </p:spPr>
      </p:sp>
      <p:sp>
        <p:nvSpPr>
          <p:cNvPr id="75" name="Google Shape;75;p20"/>
          <p:cNvSpPr txBox="1"/>
          <p:nvPr>
            <p:ph idx="1" type="body"/>
          </p:nvPr>
        </p:nvSpPr>
        <p:spPr>
          <a:xfrm>
            <a:off x="581192" y="5260127"/>
            <a:ext cx="11029617" cy="99814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SzPts val="1472"/>
              <a:buNone/>
              <a:defRPr sz="1600"/>
            </a:lvl1pPr>
            <a:lvl2pPr indent="-228600" lvl="1" marL="9144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104"/>
              <a:buNone/>
              <a:defRPr sz="1200"/>
            </a:lvl2pPr>
            <a:lvl3pPr indent="-228600" lvl="2" marL="1371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920"/>
              <a:buNone/>
              <a:defRPr sz="1000"/>
            </a:lvl3pPr>
            <a:lvl4pPr indent="-228600" lvl="3" marL="18288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828"/>
              <a:buNone/>
              <a:defRPr sz="900"/>
            </a:lvl4pPr>
            <a:lvl5pPr indent="-228600" lvl="4" marL="22860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828"/>
              <a:buNone/>
              <a:defRPr sz="900"/>
            </a:lvl5pPr>
            <a:lvl6pPr indent="-228600" lvl="5" marL="27432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828"/>
              <a:buNone/>
              <a:defRPr sz="900"/>
            </a:lvl6pPr>
            <a:lvl7pPr indent="-228600" lvl="6" marL="32004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828"/>
              <a:buNone/>
              <a:defRPr sz="900"/>
            </a:lvl7pPr>
            <a:lvl8pPr indent="-228600" lvl="7" marL="3657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828"/>
              <a:buNone/>
              <a:defRPr sz="900"/>
            </a:lvl8pPr>
            <a:lvl9pPr indent="-228600" lvl="8" marL="4114800" algn="l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SzPts val="828"/>
              <a:buNone/>
              <a:defRPr sz="900"/>
            </a:lvl9pPr>
          </a:lstStyle>
          <a:p/>
        </p:txBody>
      </p:sp>
      <p:sp>
        <p:nvSpPr>
          <p:cNvPr id="76" name="Google Shape;76;p20"/>
          <p:cNvSpPr txBox="1"/>
          <p:nvPr>
            <p:ph idx="10" type="dt"/>
          </p:nvPr>
        </p:nvSpPr>
        <p:spPr>
          <a:xfrm>
            <a:off x="7605951" y="6423914"/>
            <a:ext cx="28447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7" name="Google Shape;77;p20"/>
          <p:cNvSpPr txBox="1"/>
          <p:nvPr>
            <p:ph idx="11" type="ftr"/>
          </p:nvPr>
        </p:nvSpPr>
        <p:spPr>
          <a:xfrm>
            <a:off x="581192" y="6423914"/>
            <a:ext cx="691721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" name="Google Shape;78;p20"/>
          <p:cNvSpPr txBox="1"/>
          <p:nvPr>
            <p:ph idx="12" type="sldNum"/>
          </p:nvPr>
        </p:nvSpPr>
        <p:spPr>
          <a:xfrm>
            <a:off x="10558300" y="6423914"/>
            <a:ext cx="105251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3F3F3F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3F3F3F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3F3F3F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3F3F3F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3F3F3F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3F3F3F"/>
                </a:solidFill>
                <a:latin typeface="Gill Sans"/>
                <a:ea typeface="Gill Sans"/>
                <a:cs typeface="Gill Sans"/>
                <a:sym typeface="Gill Sans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3F3F3F"/>
                </a:solidFill>
                <a:latin typeface="Gill Sans"/>
                <a:ea typeface="Gill Sans"/>
                <a:cs typeface="Gill Sans"/>
                <a:sym typeface="Gill Sans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3F3F3F"/>
                </a:solidFill>
                <a:latin typeface="Gill Sans"/>
                <a:ea typeface="Gill Sans"/>
                <a:cs typeface="Gill Sans"/>
                <a:sym typeface="Gill Sans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3F3F3F"/>
                </a:solidFill>
                <a:latin typeface="Gill Sans"/>
                <a:ea typeface="Gill Sans"/>
                <a:cs typeface="Gill Sans"/>
                <a:sym typeface="Gill San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9"/>
          <p:cNvSpPr txBox="1"/>
          <p:nvPr>
            <p:ph type="title"/>
          </p:nvPr>
        </p:nvSpPr>
        <p:spPr>
          <a:xfrm>
            <a:off x="581192" y="705124"/>
            <a:ext cx="11029616" cy="1189554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2800"/>
              <a:buFont typeface="Gill Sans"/>
              <a:buNone/>
              <a:defRPr b="0" i="0" sz="2800" u="none" cap="none" strike="noStrike">
                <a:solidFill>
                  <a:srgbClr val="3F3F3F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" name="Google Shape;11;p9"/>
          <p:cNvSpPr txBox="1"/>
          <p:nvPr>
            <p:ph idx="1" type="body"/>
          </p:nvPr>
        </p:nvSpPr>
        <p:spPr>
          <a:xfrm>
            <a:off x="581192" y="2336002"/>
            <a:ext cx="11029616" cy="365204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indent="-333756" lvl="0" marL="45720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accent1"/>
              </a:buClr>
              <a:buSzPts val="1656"/>
              <a:buFont typeface="Noto Sans Symbols"/>
              <a:buChar char="◼"/>
              <a:defRPr b="0" i="0" sz="1800" u="none" cap="none" strike="noStrike">
                <a:solidFill>
                  <a:srgbClr val="3F3F3F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indent="-322072" lvl="1" marL="914400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472"/>
              <a:buFont typeface="Noto Sans Symbols"/>
              <a:buChar char="◼"/>
              <a:defRPr b="0" i="0" sz="1600" u="none" cap="none" strike="noStrike">
                <a:solidFill>
                  <a:srgbClr val="3F3F3F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indent="-310388" lvl="2" marL="1371600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288"/>
              <a:buFont typeface="Noto Sans Symbols"/>
              <a:buChar char="◼"/>
              <a:defRPr b="0" i="0" sz="1400" u="none" cap="none" strike="noStrike">
                <a:solidFill>
                  <a:srgbClr val="3F3F3F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indent="-298704" lvl="3" marL="1828800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104"/>
              <a:buFont typeface="Noto Sans Symbols"/>
              <a:buChar char="◼"/>
              <a:defRPr b="0" i="0" sz="1200" u="none" cap="none" strike="noStrike">
                <a:solidFill>
                  <a:srgbClr val="3F3F3F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indent="-298704" lvl="4" marL="2286000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104"/>
              <a:buFont typeface="Noto Sans Symbols"/>
              <a:buChar char="◼"/>
              <a:defRPr b="0" i="0" sz="1200" u="none" cap="none" strike="noStrike">
                <a:solidFill>
                  <a:srgbClr val="3F3F3F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  <a:lvl6pPr indent="-298704" lvl="5" marL="2743200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2"/>
              </a:buClr>
              <a:buSzPts val="1104"/>
              <a:buFont typeface="Noto Sans Symbols"/>
              <a:buChar char="◼"/>
              <a:defRPr b="0" i="0" sz="1200" u="none" cap="none" strike="noStrike">
                <a:solidFill>
                  <a:schemeClr val="dk2"/>
                </a:solidFill>
                <a:latin typeface="Gill Sans"/>
                <a:ea typeface="Gill Sans"/>
                <a:cs typeface="Gill Sans"/>
                <a:sym typeface="Gill Sans"/>
              </a:defRPr>
            </a:lvl6pPr>
            <a:lvl7pPr indent="-298704" lvl="6" marL="3200400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2"/>
              </a:buClr>
              <a:buSzPts val="1104"/>
              <a:buFont typeface="Noto Sans Symbols"/>
              <a:buChar char="◼"/>
              <a:defRPr b="0" i="0" sz="1200" u="none" cap="none" strike="noStrike">
                <a:solidFill>
                  <a:schemeClr val="dk2"/>
                </a:solidFill>
                <a:latin typeface="Gill Sans"/>
                <a:ea typeface="Gill Sans"/>
                <a:cs typeface="Gill Sans"/>
                <a:sym typeface="Gill Sans"/>
              </a:defRPr>
            </a:lvl7pPr>
            <a:lvl8pPr indent="-298704" lvl="7" marL="3657600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2"/>
              </a:buClr>
              <a:buSzPts val="1104"/>
              <a:buFont typeface="Noto Sans Symbols"/>
              <a:buChar char="◼"/>
              <a:defRPr b="0" i="0" sz="1200" u="none" cap="none" strike="noStrike">
                <a:solidFill>
                  <a:schemeClr val="dk2"/>
                </a:solidFill>
                <a:latin typeface="Gill Sans"/>
                <a:ea typeface="Gill Sans"/>
                <a:cs typeface="Gill Sans"/>
                <a:sym typeface="Gill Sans"/>
              </a:defRPr>
            </a:lvl8pPr>
            <a:lvl9pPr indent="-298704" lvl="8" marL="4114800" marR="0" rtl="0" algn="l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chemeClr val="accent2"/>
              </a:buClr>
              <a:buSzPts val="1104"/>
              <a:buFont typeface="Noto Sans Symbols"/>
              <a:buChar char="◼"/>
              <a:defRPr b="0" i="0" sz="1200" u="none" cap="none" strike="noStrike">
                <a:solidFill>
                  <a:schemeClr val="dk2"/>
                </a:solidFill>
                <a:latin typeface="Gill Sans"/>
                <a:ea typeface="Gill Sans"/>
                <a:cs typeface="Gill Sans"/>
                <a:sym typeface="Gill Sans"/>
              </a:defRPr>
            </a:lvl9pPr>
          </a:lstStyle>
          <a:p/>
        </p:txBody>
      </p:sp>
      <p:sp>
        <p:nvSpPr>
          <p:cNvPr id="12" name="Google Shape;12;p9"/>
          <p:cNvSpPr txBox="1"/>
          <p:nvPr>
            <p:ph idx="10" type="dt"/>
          </p:nvPr>
        </p:nvSpPr>
        <p:spPr>
          <a:xfrm>
            <a:off x="7605951" y="6423914"/>
            <a:ext cx="28447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900" u="none" cap="none" strike="noStrike">
                <a:solidFill>
                  <a:srgbClr val="3F3F3F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9pPr>
          </a:lstStyle>
          <a:p/>
        </p:txBody>
      </p:sp>
      <p:sp>
        <p:nvSpPr>
          <p:cNvPr id="13" name="Google Shape;13;p9"/>
          <p:cNvSpPr txBox="1"/>
          <p:nvPr>
            <p:ph idx="11" type="ftr"/>
          </p:nvPr>
        </p:nvSpPr>
        <p:spPr>
          <a:xfrm>
            <a:off x="581192" y="6423914"/>
            <a:ext cx="691721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900" u="none" cap="none" strike="noStrike">
                <a:solidFill>
                  <a:srgbClr val="3F3F3F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9pPr>
          </a:lstStyle>
          <a:p/>
        </p:txBody>
      </p:sp>
      <p:sp>
        <p:nvSpPr>
          <p:cNvPr id="14" name="Google Shape;14;p9"/>
          <p:cNvSpPr txBox="1"/>
          <p:nvPr>
            <p:ph idx="12" type="sldNum"/>
          </p:nvPr>
        </p:nvSpPr>
        <p:spPr>
          <a:xfrm>
            <a:off x="10558300" y="6423914"/>
            <a:ext cx="105251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3F3F3F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3F3F3F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3F3F3F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3F3F3F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3F3F3F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3F3F3F"/>
                </a:solidFill>
                <a:latin typeface="Gill Sans"/>
                <a:ea typeface="Gill Sans"/>
                <a:cs typeface="Gill Sans"/>
                <a:sym typeface="Gill Sans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3F3F3F"/>
                </a:solidFill>
                <a:latin typeface="Gill Sans"/>
                <a:ea typeface="Gill Sans"/>
                <a:cs typeface="Gill Sans"/>
                <a:sym typeface="Gill Sans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3F3F3F"/>
                </a:solidFill>
                <a:latin typeface="Gill Sans"/>
                <a:ea typeface="Gill Sans"/>
                <a:cs typeface="Gill Sans"/>
                <a:sym typeface="Gill Sans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3F3F3F"/>
                </a:solidFill>
                <a:latin typeface="Gill Sans"/>
                <a:ea typeface="Gill Sans"/>
                <a:cs typeface="Gill Sans"/>
                <a:sym typeface="Gill San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5" name="Google Shape;15;p9"/>
          <p:cNvSpPr/>
          <p:nvPr/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rgbClr val="46535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" name="Google Shape;16;p9"/>
          <p:cNvSpPr/>
          <p:nvPr/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rgbClr val="969FA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" name="Google Shape;17;p9"/>
          <p:cNvSpPr/>
          <p:nvPr/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8" name="Google Shape;18;p9"/>
          <p:cNvGrpSpPr/>
          <p:nvPr/>
        </p:nvGrpSpPr>
        <p:grpSpPr>
          <a:xfrm>
            <a:off x="428696" y="482137"/>
            <a:ext cx="11301155" cy="81191"/>
            <a:chOff x="428696" y="482137"/>
            <a:chExt cx="11301155" cy="81191"/>
          </a:xfrm>
        </p:grpSpPr>
        <p:sp>
          <p:nvSpPr>
            <p:cNvPr id="19" name="Google Shape;19;p9"/>
            <p:cNvSpPr/>
            <p:nvPr/>
          </p:nvSpPr>
          <p:spPr>
            <a:xfrm flipH="1" rot="10800000">
              <a:off x="428696" y="482137"/>
              <a:ext cx="3703321" cy="8119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Gill Sans"/>
                <a:ea typeface="Gill Sans"/>
                <a:cs typeface="Gill Sans"/>
                <a:sym typeface="Gill Sans"/>
              </a:endParaRPr>
            </a:p>
          </p:txBody>
        </p:sp>
        <p:sp>
          <p:nvSpPr>
            <p:cNvPr id="20" name="Google Shape;20;p9"/>
            <p:cNvSpPr/>
            <p:nvPr/>
          </p:nvSpPr>
          <p:spPr>
            <a:xfrm flipH="1" rot="10800000">
              <a:off x="4235926" y="482137"/>
              <a:ext cx="3703321" cy="8119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Gill Sans"/>
                <a:ea typeface="Gill Sans"/>
                <a:cs typeface="Gill Sans"/>
                <a:sym typeface="Gill Sans"/>
              </a:endParaRPr>
            </a:p>
          </p:txBody>
        </p:sp>
        <p:sp>
          <p:nvSpPr>
            <p:cNvPr id="21" name="Google Shape;21;p9"/>
            <p:cNvSpPr/>
            <p:nvPr/>
          </p:nvSpPr>
          <p:spPr>
            <a:xfrm flipH="1" rot="10800000">
              <a:off x="8026530" y="482137"/>
              <a:ext cx="3703321" cy="8119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Gill Sans"/>
                <a:ea typeface="Gill Sans"/>
                <a:cs typeface="Gill Sans"/>
                <a:sym typeface="Gill Sans"/>
              </a:endParaRPr>
            </a:p>
          </p:txBody>
        </p:sp>
      </p:grp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jpg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1"/>
          <p:cNvSpPr txBox="1"/>
          <p:nvPr>
            <p:ph type="ctrTitle"/>
          </p:nvPr>
        </p:nvSpPr>
        <p:spPr>
          <a:xfrm>
            <a:off x="305593" y="1674721"/>
            <a:ext cx="11580813" cy="1376486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C00000"/>
              </a:buClr>
              <a:buSzPts val="3600"/>
              <a:buFont typeface="Arial"/>
              <a:buNone/>
            </a:pPr>
            <a:r>
              <a:rPr b="1" lang="en-US" sz="3600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HỘI ĐỒNG XÉT DUYỆT ĐẠO ĐỨC TRONG NCYSH</a:t>
            </a:r>
            <a:br>
              <a:rPr b="1" lang="en-US" sz="3600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1" lang="en-US">
                <a:solidFill>
                  <a:srgbClr val="78C0CC"/>
                </a:solidFill>
                <a:latin typeface="Arial"/>
                <a:ea typeface="Arial"/>
                <a:cs typeface="Arial"/>
                <a:sym typeface="Arial"/>
              </a:rPr>
              <a:t>ĐỀ TÀI HỌC VIÊN ĐĂNG KÝ THU THẬP DỮ LIỆU</a:t>
            </a:r>
            <a:endParaRPr b="1" sz="3600">
              <a:solidFill>
                <a:srgbClr val="78C0CC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A stethoscope on a clipboard" id="101" name="Google Shape;101;p1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28164" l="0" r="0" t="28164"/>
          <a:stretch/>
        </p:blipFill>
        <p:spPr>
          <a:xfrm>
            <a:off x="458724" y="3371183"/>
            <a:ext cx="11274551" cy="328797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</p:pic>
      <p:sp>
        <p:nvSpPr>
          <p:cNvPr id="102" name="Google Shape;102;p1"/>
          <p:cNvSpPr txBox="1"/>
          <p:nvPr/>
        </p:nvSpPr>
        <p:spPr>
          <a:xfrm>
            <a:off x="2683097" y="714615"/>
            <a:ext cx="6825803" cy="76944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en-US" sz="2000" u="none" cap="none" strike="noStrike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SỞ Y TẾ THÀNH PHỐ HỒ CHÍ MINH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1" i="0" lang="en-US" sz="24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BỆNH VIỆN RĂNG HÀM MẶT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A red circle with white text and a black background&#10;&#10;AI-generated content may be incorrect." id="103" name="Google Shape;103;p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866456" y="667067"/>
            <a:ext cx="859724" cy="86453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DividendVTI">
  <a:themeElements>
    <a:clrScheme name="DividendVTI">
      <a:dk1>
        <a:srgbClr val="000000"/>
      </a:dk1>
      <a:lt1>
        <a:srgbClr val="FFFFFF"/>
      </a:lt1>
      <a:dk2>
        <a:srgbClr val="3D3D3D"/>
      </a:dk2>
      <a:lt2>
        <a:srgbClr val="EBEBEB"/>
      </a:lt2>
      <a:accent1>
        <a:srgbClr val="ED8428"/>
      </a:accent1>
      <a:accent2>
        <a:srgbClr val="E6C46D"/>
      </a:accent2>
      <a:accent3>
        <a:srgbClr val="537685"/>
      </a:accent3>
      <a:accent4>
        <a:srgbClr val="969FA7"/>
      </a:accent4>
      <a:accent5>
        <a:srgbClr val="A9C37C"/>
      </a:accent5>
      <a:accent6>
        <a:srgbClr val="5A8071"/>
      </a:accent6>
      <a:hlink>
        <a:srgbClr val="828282"/>
      </a:hlink>
      <a:folHlink>
        <a:srgbClr val="A5A5A5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2025-03-25T05:08:18Z</dcterms:created>
  <dc:creator>Nguyen Quoc Thang</dc:creato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