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
  </p:notesMasterIdLst>
  <p:sldIdLst>
    <p:sldId id="256" r:id="rId3"/>
    <p:sldId id="257" r:id="rId5"/>
    <p:sldId id="258" r:id="rId6"/>
    <p:sldId id="264" r:id="rId7"/>
    <p:sldId id="265" r:id="rId8"/>
    <p:sldId id="266" r:id="rId9"/>
    <p:sldId id="267" r:id="rId10"/>
    <p:sldId id="262" r:id="rId11"/>
    <p:sldId id="268" r:id="rId12"/>
    <p:sldId id="269" r:id="rId13"/>
    <p:sldId id="270" r:id="rId14"/>
    <p:sldId id="271" r:id="rId15"/>
    <p:sldId id="272" r:id="rId16"/>
    <p:sldId id="273" r:id="rId17"/>
    <p:sldId id="275" r:id="rId18"/>
    <p:sldId id="276" r:id="rId19"/>
    <p:sldId id="277" r:id="rId20"/>
    <p:sldId id="278" r:id="rId21"/>
    <p:sldId id="280" r:id="rId22"/>
    <p:sldId id="281" r:id="rId23"/>
    <p:sldId id="283" r:id="rId24"/>
    <p:sldId id="285" r:id="rId25"/>
    <p:sldId id="263" r:id="rId26"/>
  </p:sldIdLst>
  <p:sldSz cx="12192000" cy="6858000"/>
  <p:notesSz cx="9929495" cy="6797675"/>
  <p:embeddedFontLst>
    <p:embeddedFont>
      <p:font typeface="Gill Sans" panose="020B0502020104020203"/>
      <p:regular r:id="rId30"/>
    </p:embeddedFont>
    <p:embeddedFont>
      <p:font typeface="Calibri" panose="020F0502020204030204"/>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874" y="4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1"/>
            <a:ext cx="4302919" cy="341064"/>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4" name="Google Shape;4;n"/>
          <p:cNvSpPr txBox="1">
            <a:spLocks noGrp="1"/>
          </p:cNvSpPr>
          <p:nvPr>
            <p:ph type="dt" idx="10"/>
          </p:nvPr>
        </p:nvSpPr>
        <p:spPr>
          <a:xfrm>
            <a:off x="5624596" y="1"/>
            <a:ext cx="4302919" cy="341064"/>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5" name="Google Shape;5;n"/>
          <p:cNvSpPr>
            <a:spLocks noGrp="1" noRot="1" noChangeAspect="1"/>
          </p:cNvSpPr>
          <p:nvPr>
            <p:ph type="sldImg" idx="3"/>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L="914400" marR="0" lvl="1"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L="1371600" marR="0" lvl="2"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L="1828800" marR="0" lvl="3"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L="2286000" marR="0" lvl="4"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L="2743200" marR="0" lvl="5"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L="3200400" marR="0" lvl="6"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L="3657600" marR="0" lvl="7"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L="4114800" marR="0" lvl="8" indent="-22860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7" name="Google Shape;7;n"/>
          <p:cNvSpPr txBox="1">
            <a:spLocks noGrp="1"/>
          </p:cNvSpPr>
          <p:nvPr>
            <p:ph type="ftr" idx="11"/>
          </p:nvPr>
        </p:nvSpPr>
        <p:spPr>
          <a:xfrm>
            <a:off x="0" y="6456612"/>
            <a:ext cx="4302919" cy="34106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1pPr>
            <a:lvl2pPr marR="0" lvl="1"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2pPr>
            <a:lvl3pPr marR="0" lvl="2"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3pPr>
            <a:lvl4pPr marR="0" lvl="3"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4pPr>
            <a:lvl5pPr marR="0" lvl="4"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5pPr>
            <a:lvl6pPr marR="0" lvl="5"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6pPr>
            <a:lvl7pPr marR="0" lvl="6"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7pPr>
            <a:lvl8pPr marR="0" lvl="7"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8pPr>
            <a:lvl9pPr marR="0" lvl="8" algn="l" rtl="0">
              <a:spcBef>
                <a:spcPts val="0"/>
              </a:spcBef>
              <a:spcAft>
                <a:spcPts val="0"/>
              </a:spcAft>
              <a:buSzPts val="1400"/>
              <a:buNone/>
              <a:defRPr sz="1800" b="0" i="0" u="none" strike="noStrike" cap="none">
                <a:solidFill>
                  <a:schemeClr val="dk1"/>
                </a:solidFill>
                <a:latin typeface="Calibri" panose="020F0502020204030204"/>
                <a:ea typeface="Calibri" panose="020F0502020204030204"/>
                <a:cs typeface="Calibri" panose="020F0502020204030204"/>
                <a:sym typeface="Calibri" panose="020F0502020204030204"/>
              </a:defRPr>
            </a:lvl9pPr>
          </a:lstStyle>
          <a:p/>
        </p:txBody>
      </p:sp>
      <p:sp>
        <p:nvSpPr>
          <p:cNvPr id="8" name="Google Shape;8;n"/>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panose="020F0502020204030204"/>
                <a:ea typeface="Calibri" panose="020F0502020204030204"/>
                <a:cs typeface="Calibri" panose="020F0502020204030204"/>
                <a:sym typeface="Calibri" panose="020F0502020204030204"/>
              </a:rPr>
            </a:fld>
            <a:endParaRPr sz="1200" b="0" i="0" u="none" strike="noStrike" cap="none">
              <a:solidFill>
                <a:schemeClr val="dk1"/>
              </a:solidFill>
              <a:latin typeface="Calibri" panose="020F0502020204030204"/>
              <a:ea typeface="Calibri" panose="020F0502020204030204"/>
              <a:cs typeface="Calibri" panose="020F0502020204030204"/>
              <a:sym typeface="Calibri" panose="020F0502020204030204"/>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08"/>
        <p:cNvGrpSpPr/>
        <p:nvPr/>
      </p:nvGrpSpPr>
      <p:grpSpPr>
        <a:xfrm>
          <a:off x="0" y="0"/>
          <a:ext cx="0" cy="0"/>
          <a:chOff x="0" y="0"/>
          <a:chExt cx="0" cy="0"/>
        </a:xfrm>
      </p:grpSpPr>
      <p:sp>
        <p:nvSpPr>
          <p:cNvPr id="109" name="Google Shape;109;p1: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1:notes"/>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11" name="Google Shape;111;p1:notes"/>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18"/>
        <p:cNvGrpSpPr/>
        <p:nvPr/>
      </p:nvGrpSpPr>
      <p:grpSpPr>
        <a:xfrm>
          <a:off x="0" y="0"/>
          <a:ext cx="0" cy="0"/>
          <a:chOff x="0" y="0"/>
          <a:chExt cx="0" cy="0"/>
        </a:xfrm>
      </p:grpSpPr>
      <p:sp>
        <p:nvSpPr>
          <p:cNvPr id="119" name="Google Shape;119;p2: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20" name="Google Shape;120;p2: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54"/>
        <p:cNvGrpSpPr/>
        <p:nvPr/>
      </p:nvGrpSpPr>
      <p:grpSpPr>
        <a:xfrm>
          <a:off x="0" y="0"/>
          <a:ext cx="0" cy="0"/>
          <a:chOff x="0" y="0"/>
          <a:chExt cx="0" cy="0"/>
        </a:xfrm>
      </p:grpSpPr>
      <p:sp>
        <p:nvSpPr>
          <p:cNvPr id="155" name="Google Shape;155;p8: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8:notes"/>
          <p:cNvSpPr txBox="1">
            <a:spLocks noGrp="1"/>
          </p:cNvSpPr>
          <p:nvPr>
            <p:ph type="body" idx="1"/>
          </p:nvPr>
        </p:nvSpPr>
        <p:spPr>
          <a:xfrm>
            <a:off x="992982" y="3271381"/>
            <a:ext cx="7943850" cy="267658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7" name="Google Shape;157;p8:notes"/>
          <p:cNvSpPr txBox="1">
            <a:spLocks noGrp="1"/>
          </p:cNvSpPr>
          <p:nvPr>
            <p:ph type="sldNum" idx="12"/>
          </p:nvPr>
        </p:nvSpPr>
        <p:spPr>
          <a:xfrm>
            <a:off x="5624596" y="6456612"/>
            <a:ext cx="4302919" cy="34106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24"/>
        <p:cNvGrpSpPr/>
        <p:nvPr/>
      </p:nvGrpSpPr>
      <p:grpSpPr>
        <a:xfrm>
          <a:off x="0" y="0"/>
          <a:ext cx="0" cy="0"/>
          <a:chOff x="0" y="0"/>
          <a:chExt cx="0" cy="0"/>
        </a:xfrm>
      </p:grpSpPr>
      <p:sp>
        <p:nvSpPr>
          <p:cNvPr id="125" name="Google Shape;125;p3: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26" name="Google Shape;126;p3: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30"/>
        <p:cNvGrpSpPr/>
        <p:nvPr/>
      </p:nvGrpSpPr>
      <p:grpSpPr>
        <a:xfrm>
          <a:off x="0" y="0"/>
          <a:ext cx="0" cy="0"/>
          <a:chOff x="0" y="0"/>
          <a:chExt cx="0" cy="0"/>
        </a:xfrm>
      </p:grpSpPr>
      <p:sp>
        <p:nvSpPr>
          <p:cNvPr id="131" name="Google Shape;131;p4: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32" name="Google Shape;132;p4: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36"/>
        <p:cNvGrpSpPr/>
        <p:nvPr/>
      </p:nvGrpSpPr>
      <p:grpSpPr>
        <a:xfrm>
          <a:off x="0" y="0"/>
          <a:ext cx="0" cy="0"/>
          <a:chOff x="0" y="0"/>
          <a:chExt cx="0" cy="0"/>
        </a:xfrm>
      </p:grpSpPr>
      <p:sp>
        <p:nvSpPr>
          <p:cNvPr id="137" name="Google Shape;137;p5: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38" name="Google Shape;138;p5: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36"/>
        <p:cNvGrpSpPr/>
        <p:nvPr/>
      </p:nvGrpSpPr>
      <p:grpSpPr>
        <a:xfrm>
          <a:off x="0" y="0"/>
          <a:ext cx="0" cy="0"/>
          <a:chOff x="0" y="0"/>
          <a:chExt cx="0" cy="0"/>
        </a:xfrm>
      </p:grpSpPr>
      <p:sp>
        <p:nvSpPr>
          <p:cNvPr id="137" name="Google Shape;137;p5: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38" name="Google Shape;138;p5: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2"/>
        <p:cNvGrpSpPr/>
        <p:nvPr/>
      </p:nvGrpSpPr>
      <p:grpSpPr>
        <a:xfrm>
          <a:off x="0" y="0"/>
          <a:ext cx="0" cy="0"/>
          <a:chOff x="0" y="0"/>
          <a:chExt cx="0" cy="0"/>
        </a:xfrm>
      </p:grpSpPr>
      <p:sp>
        <p:nvSpPr>
          <p:cNvPr id="143" name="Google Shape;143;p6: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44" name="Google Shape;144;p6: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PhAnim="0" showMasterSp="0">
  <p:cSld>
    <p:spTree>
      <p:nvGrpSpPr>
        <p:cNvPr id="1" name="Shape 148"/>
        <p:cNvGrpSpPr/>
        <p:nvPr/>
      </p:nvGrpSpPr>
      <p:grpSpPr>
        <a:xfrm>
          <a:off x="0" y="0"/>
          <a:ext cx="0" cy="0"/>
          <a:chOff x="0" y="0"/>
          <a:chExt cx="0" cy="0"/>
        </a:xfrm>
      </p:grpSpPr>
      <p:sp>
        <p:nvSpPr>
          <p:cNvPr id="149" name="Google Shape;149;p7:notes"/>
          <p:cNvSpPr txBox="1">
            <a:spLocks noGrp="1"/>
          </p:cNvSpPr>
          <p:nvPr>
            <p:ph type="body" idx="1"/>
          </p:nvPr>
        </p:nvSpPr>
        <p:spPr>
          <a:xfrm>
            <a:off x="992982" y="3271381"/>
            <a:ext cx="7943850" cy="267658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7:notes"/>
          <p:cNvSpPr>
            <a:spLocks noGrp="1" noRot="1" noChangeAspect="1"/>
          </p:cNvSpPr>
          <p:nvPr>
            <p:ph type="sldImg" idx="2"/>
          </p:nvPr>
        </p:nvSpPr>
        <p:spPr>
          <a:xfrm>
            <a:off x="2925763" y="849313"/>
            <a:ext cx="4078287" cy="22939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22"/>
        <p:cNvGrpSpPr/>
        <p:nvPr/>
      </p:nvGrpSpPr>
      <p:grpSpPr>
        <a:xfrm>
          <a:off x="0" y="0"/>
          <a:ext cx="0" cy="0"/>
          <a:chOff x="0" y="0"/>
          <a:chExt cx="0" cy="0"/>
        </a:xfrm>
      </p:grpSpPr>
      <p:sp>
        <p:nvSpPr>
          <p:cNvPr id="23" name="Google Shape;23;p10"/>
          <p:cNvSpPr txBox="1">
            <a:spLocks noGrp="1"/>
          </p:cNvSpPr>
          <p:nvPr>
            <p:ph type="ctrTitle"/>
          </p:nvPr>
        </p:nvSpPr>
        <p:spPr>
          <a:xfrm>
            <a:off x="457200" y="1070901"/>
            <a:ext cx="11265407" cy="1499616"/>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rgbClr val="3F3F3F"/>
              </a:buClr>
              <a:buSzPts val="2800"/>
              <a:buFont typeface="Gill Sans" panose="020B0502020104020203"/>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0"/>
          <p:cNvSpPr>
            <a:spLocks noGrp="1"/>
          </p:cNvSpPr>
          <p:nvPr>
            <p:ph type="pic" idx="2"/>
          </p:nvPr>
        </p:nvSpPr>
        <p:spPr>
          <a:xfrm>
            <a:off x="448055" y="3103684"/>
            <a:ext cx="11274551" cy="3287971"/>
          </a:xfrm>
          <a:prstGeom prst="rect">
            <a:avLst/>
          </a:prstGeom>
          <a:solidFill>
            <a:schemeClr val="accent2"/>
          </a:solidFill>
          <a:ln>
            <a:noFill/>
          </a:ln>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matchingName="Content with Caption">
  <p:cSld name="OBJECT_WITH_CAPTION_TEXT">
    <p:spTree>
      <p:nvGrpSpPr>
        <p:cNvPr id="1" name="Shape 77"/>
        <p:cNvGrpSpPr/>
        <p:nvPr/>
      </p:nvGrpSpPr>
      <p:grpSpPr>
        <a:xfrm>
          <a:off x="0" y="0"/>
          <a:ext cx="0" cy="0"/>
          <a:chOff x="0" y="0"/>
          <a:chExt cx="0" cy="0"/>
        </a:xfrm>
      </p:grpSpPr>
      <p:sp>
        <p:nvSpPr>
          <p:cNvPr id="78" name="Google Shape;78;p19"/>
          <p:cNvSpPr/>
          <p:nvPr/>
        </p:nvSpPr>
        <p:spPr>
          <a:xfrm>
            <a:off x="447817" y="601200"/>
            <a:ext cx="3682723" cy="5815475"/>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79" name="Google Shape;79;p19"/>
          <p:cNvSpPr txBox="1">
            <a:spLocks noGrp="1"/>
          </p:cNvSpPr>
          <p:nvPr>
            <p:ph type="title"/>
          </p:nvPr>
        </p:nvSpPr>
        <p:spPr>
          <a:xfrm>
            <a:off x="767857" y="933450"/>
            <a:ext cx="3031852" cy="1722419"/>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FFFFFF"/>
              </a:buClr>
              <a:buSzPts val="2400"/>
              <a:buFont typeface="Gill Sans" panose="020B0502020104020203"/>
              <a:buNone/>
              <a:defRPr sz="2400" b="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9"/>
          <p:cNvSpPr txBox="1">
            <a:spLocks noGrp="1"/>
          </p:cNvSpPr>
          <p:nvPr>
            <p:ph type="body" idx="1"/>
          </p:nvPr>
        </p:nvSpPr>
        <p:spPr>
          <a:xfrm>
            <a:off x="4900928" y="1179829"/>
            <a:ext cx="6650991" cy="4658216"/>
          </a:xfrm>
          <a:prstGeom prst="rect">
            <a:avLst/>
          </a:prstGeom>
          <a:noFill/>
          <a:ln>
            <a:noFill/>
          </a:ln>
        </p:spPr>
        <p:txBody>
          <a:bodyPr spcFirstLastPara="1" wrap="square" lIns="91425" tIns="45700" rIns="91425" bIns="45700" anchor="ctr" anchorCtr="0">
            <a:normAutofit/>
          </a:bodyPr>
          <a:lstStyle>
            <a:lvl1pPr marL="457200" lvl="0" indent="-345440" algn="l">
              <a:spcBef>
                <a:spcPts val="400"/>
              </a:spcBef>
              <a:spcAft>
                <a:spcPts val="0"/>
              </a:spcAft>
              <a:buSzPts val="1840"/>
              <a:buChar char="◼"/>
              <a:defRPr sz="2000">
                <a:solidFill>
                  <a:schemeClr val="dk2"/>
                </a:solidFill>
              </a:defRPr>
            </a:lvl1pPr>
            <a:lvl2pPr marL="914400" lvl="1" indent="-334010" algn="l">
              <a:spcBef>
                <a:spcPts val="600"/>
              </a:spcBef>
              <a:spcAft>
                <a:spcPts val="0"/>
              </a:spcAft>
              <a:buSzPts val="1656"/>
              <a:buChar char="◼"/>
              <a:defRPr sz="1800">
                <a:solidFill>
                  <a:schemeClr val="dk2"/>
                </a:solidFill>
              </a:defRPr>
            </a:lvl2pPr>
            <a:lvl3pPr marL="1371600" lvl="2" indent="-321945" algn="l">
              <a:spcBef>
                <a:spcPts val="600"/>
              </a:spcBef>
              <a:spcAft>
                <a:spcPts val="0"/>
              </a:spcAft>
              <a:buSzPts val="1472"/>
              <a:buChar char="◼"/>
              <a:defRPr sz="1600">
                <a:solidFill>
                  <a:schemeClr val="dk2"/>
                </a:solidFill>
              </a:defRPr>
            </a:lvl3pPr>
            <a:lvl4pPr marL="1828800" lvl="3" indent="-310515" algn="l">
              <a:spcBef>
                <a:spcPts val="600"/>
              </a:spcBef>
              <a:spcAft>
                <a:spcPts val="0"/>
              </a:spcAft>
              <a:buSzPts val="1288"/>
              <a:buChar char="◼"/>
              <a:defRPr sz="1400">
                <a:solidFill>
                  <a:schemeClr val="dk2"/>
                </a:solidFill>
              </a:defRPr>
            </a:lvl4pPr>
            <a:lvl5pPr marL="2286000" lvl="4" indent="-310515" algn="l">
              <a:spcBef>
                <a:spcPts val="600"/>
              </a:spcBef>
              <a:spcAft>
                <a:spcPts val="0"/>
              </a:spcAft>
              <a:buSzPts val="1288"/>
              <a:buChar char="◼"/>
              <a:defRPr sz="1400">
                <a:solidFill>
                  <a:schemeClr val="dk2"/>
                </a:solidFill>
              </a:defRPr>
            </a:lvl5pPr>
            <a:lvl6pPr marL="2743200" lvl="5" indent="-310515" algn="l">
              <a:spcBef>
                <a:spcPts val="600"/>
              </a:spcBef>
              <a:spcAft>
                <a:spcPts val="0"/>
              </a:spcAft>
              <a:buSzPts val="1288"/>
              <a:buChar char="◼"/>
              <a:defRPr sz="1400">
                <a:solidFill>
                  <a:schemeClr val="dk2"/>
                </a:solidFill>
              </a:defRPr>
            </a:lvl6pPr>
            <a:lvl7pPr marL="3200400" lvl="6" indent="-310515" algn="l">
              <a:spcBef>
                <a:spcPts val="600"/>
              </a:spcBef>
              <a:spcAft>
                <a:spcPts val="0"/>
              </a:spcAft>
              <a:buSzPts val="1288"/>
              <a:buChar char="◼"/>
              <a:defRPr sz="1400">
                <a:solidFill>
                  <a:schemeClr val="dk2"/>
                </a:solidFill>
              </a:defRPr>
            </a:lvl7pPr>
            <a:lvl8pPr marL="3657600" lvl="7" indent="-310515" algn="l">
              <a:spcBef>
                <a:spcPts val="600"/>
              </a:spcBef>
              <a:spcAft>
                <a:spcPts val="0"/>
              </a:spcAft>
              <a:buSzPts val="1288"/>
              <a:buChar char="◼"/>
              <a:defRPr sz="1400">
                <a:solidFill>
                  <a:schemeClr val="dk2"/>
                </a:solidFill>
              </a:defRPr>
            </a:lvl8pPr>
            <a:lvl9pPr marL="4114800" lvl="8" indent="-310515" algn="l">
              <a:spcBef>
                <a:spcPts val="600"/>
              </a:spcBef>
              <a:spcAft>
                <a:spcPts val="600"/>
              </a:spcAft>
              <a:buSzPts val="1288"/>
              <a:buChar char="◼"/>
              <a:defRPr sz="1400">
                <a:solidFill>
                  <a:schemeClr val="dk2"/>
                </a:solidFill>
              </a:defRPr>
            </a:lvl9pPr>
          </a:lstStyle>
          <a:p/>
        </p:txBody>
      </p:sp>
      <p:sp>
        <p:nvSpPr>
          <p:cNvPr id="81" name="Google Shape;81;p19"/>
          <p:cNvSpPr txBox="1">
            <a:spLocks noGrp="1"/>
          </p:cNvSpPr>
          <p:nvPr>
            <p:ph type="body" idx="2"/>
          </p:nvPr>
        </p:nvSpPr>
        <p:spPr>
          <a:xfrm>
            <a:off x="767857" y="2836654"/>
            <a:ext cx="3031852" cy="3001392"/>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SzPts val="1472"/>
              <a:buNone/>
              <a:defRPr sz="1600">
                <a:solidFill>
                  <a:srgbClr val="FFFFFF"/>
                </a:solidFill>
              </a:defRPr>
            </a:lvl1pPr>
            <a:lvl2pPr marL="914400" lvl="1" indent="-228600" algn="l">
              <a:spcBef>
                <a:spcPts val="600"/>
              </a:spcBef>
              <a:spcAft>
                <a:spcPts val="0"/>
              </a:spcAft>
              <a:buSzPts val="1012"/>
              <a:buNone/>
              <a:defRPr sz="1100"/>
            </a:lvl2pPr>
            <a:lvl3pPr marL="1371600" lvl="2" indent="-228600" algn="l">
              <a:spcBef>
                <a:spcPts val="600"/>
              </a:spcBef>
              <a:spcAft>
                <a:spcPts val="0"/>
              </a:spcAft>
              <a:buSzPts val="920"/>
              <a:buNone/>
              <a:defRPr sz="1000"/>
            </a:lvl3pPr>
            <a:lvl4pPr marL="1828800" lvl="3" indent="-228600" algn="l">
              <a:spcBef>
                <a:spcPts val="600"/>
              </a:spcBef>
              <a:spcAft>
                <a:spcPts val="0"/>
              </a:spcAft>
              <a:buSzPts val="828"/>
              <a:buNone/>
              <a:defRPr sz="900"/>
            </a:lvl4pPr>
            <a:lvl5pPr marL="2286000" lvl="4" indent="-228600" algn="l">
              <a:spcBef>
                <a:spcPts val="600"/>
              </a:spcBef>
              <a:spcAft>
                <a:spcPts val="0"/>
              </a:spcAft>
              <a:buSzPts val="828"/>
              <a:buNone/>
              <a:defRPr sz="900"/>
            </a:lvl5pPr>
            <a:lvl6pPr marL="2743200" lvl="5" indent="-228600" algn="l">
              <a:spcBef>
                <a:spcPts val="600"/>
              </a:spcBef>
              <a:spcAft>
                <a:spcPts val="0"/>
              </a:spcAft>
              <a:buSzPts val="828"/>
              <a:buNone/>
              <a:defRPr sz="900"/>
            </a:lvl6pPr>
            <a:lvl7pPr marL="3200400" lvl="6" indent="-228600" algn="l">
              <a:spcBef>
                <a:spcPts val="600"/>
              </a:spcBef>
              <a:spcAft>
                <a:spcPts val="0"/>
              </a:spcAft>
              <a:buSzPts val="828"/>
              <a:buNone/>
              <a:defRPr sz="900"/>
            </a:lvl7pPr>
            <a:lvl8pPr marL="3657600" lvl="7" indent="-228600" algn="l">
              <a:spcBef>
                <a:spcPts val="600"/>
              </a:spcBef>
              <a:spcAft>
                <a:spcPts val="0"/>
              </a:spcAft>
              <a:buSzPts val="828"/>
              <a:buNone/>
              <a:defRPr sz="900"/>
            </a:lvl8pPr>
            <a:lvl9pPr marL="4114800" lvl="8" indent="-228600" algn="l">
              <a:spcBef>
                <a:spcPts val="600"/>
              </a:spcBef>
              <a:spcAft>
                <a:spcPts val="600"/>
              </a:spcAft>
              <a:buSzPts val="828"/>
              <a:buNone/>
              <a:defRPr sz="900"/>
            </a:lvl9pPr>
          </a:lstStyle>
          <a:p/>
        </p:txBody>
      </p:sp>
      <p:sp>
        <p:nvSpPr>
          <p:cNvPr id="82" name="Google Shape;82;p19"/>
          <p:cNvSpPr txBox="1">
            <a:spLocks noGrp="1"/>
          </p:cNvSpPr>
          <p:nvPr>
            <p:ph type="dt" idx="10"/>
          </p:nvPr>
        </p:nvSpPr>
        <p:spPr>
          <a:xfrm>
            <a:off x="7605951" y="6456916"/>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9"/>
          <p:cNvSpPr txBox="1">
            <a:spLocks noGrp="1"/>
          </p:cNvSpPr>
          <p:nvPr>
            <p:ph type="ftr" idx="11"/>
          </p:nvPr>
        </p:nvSpPr>
        <p:spPr>
          <a:xfrm>
            <a:off x="581192" y="6452590"/>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19"/>
          <p:cNvSpPr txBox="1">
            <a:spLocks noGrp="1"/>
          </p:cNvSpPr>
          <p:nvPr>
            <p:ph type="sldNum" idx="12"/>
          </p:nvPr>
        </p:nvSpPr>
        <p:spPr>
          <a:xfrm>
            <a:off x="10558300" y="6456916"/>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matchingName="Picture with Caption">
  <p:cSld name="PICTURE_WITH_CAPTION_TEXT">
    <p:spTree>
      <p:nvGrpSpPr>
        <p:cNvPr id="1" name="Shape 85"/>
        <p:cNvGrpSpPr/>
        <p:nvPr/>
      </p:nvGrpSpPr>
      <p:grpSpPr>
        <a:xfrm>
          <a:off x="0" y="0"/>
          <a:ext cx="0" cy="0"/>
          <a:chOff x="0" y="0"/>
          <a:chExt cx="0" cy="0"/>
        </a:xfrm>
      </p:grpSpPr>
      <p:sp>
        <p:nvSpPr>
          <p:cNvPr id="86" name="Google Shape;86;p20"/>
          <p:cNvSpPr txBox="1">
            <a:spLocks noGrp="1"/>
          </p:cNvSpPr>
          <p:nvPr>
            <p:ph type="title"/>
          </p:nvPr>
        </p:nvSpPr>
        <p:spPr>
          <a:xfrm>
            <a:off x="581193" y="4693389"/>
            <a:ext cx="11029616"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2400"/>
              <a:buFont typeface="Gill Sans" panose="020B0502020104020203"/>
              <a:buNone/>
              <a:defRPr sz="2400" b="0">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20"/>
          <p:cNvSpPr>
            <a:spLocks noGrp="1"/>
          </p:cNvSpPr>
          <p:nvPr>
            <p:ph type="pic" idx="2"/>
          </p:nvPr>
        </p:nvSpPr>
        <p:spPr>
          <a:xfrm>
            <a:off x="447817" y="641350"/>
            <a:ext cx="11290859" cy="3651249"/>
          </a:xfrm>
          <a:prstGeom prst="rect">
            <a:avLst/>
          </a:prstGeom>
          <a:noFill/>
          <a:ln>
            <a:noFill/>
          </a:ln>
        </p:spPr>
      </p:sp>
      <p:sp>
        <p:nvSpPr>
          <p:cNvPr id="88" name="Google Shape;88;p20"/>
          <p:cNvSpPr txBox="1">
            <a:spLocks noGrp="1"/>
          </p:cNvSpPr>
          <p:nvPr>
            <p:ph type="body" idx="1"/>
          </p:nvPr>
        </p:nvSpPr>
        <p:spPr>
          <a:xfrm>
            <a:off x="581192" y="5260127"/>
            <a:ext cx="11029617" cy="99814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SzPts val="1472"/>
              <a:buNone/>
              <a:defRPr sz="1600"/>
            </a:lvl1pPr>
            <a:lvl2pPr marL="914400" lvl="1" indent="-228600" algn="l">
              <a:spcBef>
                <a:spcPts val="600"/>
              </a:spcBef>
              <a:spcAft>
                <a:spcPts val="0"/>
              </a:spcAft>
              <a:buSzPts val="1104"/>
              <a:buNone/>
              <a:defRPr sz="1200"/>
            </a:lvl2pPr>
            <a:lvl3pPr marL="1371600" lvl="2" indent="-228600" algn="l">
              <a:spcBef>
                <a:spcPts val="600"/>
              </a:spcBef>
              <a:spcAft>
                <a:spcPts val="0"/>
              </a:spcAft>
              <a:buSzPts val="920"/>
              <a:buNone/>
              <a:defRPr sz="1000"/>
            </a:lvl3pPr>
            <a:lvl4pPr marL="1828800" lvl="3" indent="-228600" algn="l">
              <a:spcBef>
                <a:spcPts val="600"/>
              </a:spcBef>
              <a:spcAft>
                <a:spcPts val="0"/>
              </a:spcAft>
              <a:buSzPts val="828"/>
              <a:buNone/>
              <a:defRPr sz="900"/>
            </a:lvl4pPr>
            <a:lvl5pPr marL="2286000" lvl="4" indent="-228600" algn="l">
              <a:spcBef>
                <a:spcPts val="600"/>
              </a:spcBef>
              <a:spcAft>
                <a:spcPts val="0"/>
              </a:spcAft>
              <a:buSzPts val="828"/>
              <a:buNone/>
              <a:defRPr sz="900"/>
            </a:lvl5pPr>
            <a:lvl6pPr marL="2743200" lvl="5" indent="-228600" algn="l">
              <a:spcBef>
                <a:spcPts val="600"/>
              </a:spcBef>
              <a:spcAft>
                <a:spcPts val="0"/>
              </a:spcAft>
              <a:buSzPts val="828"/>
              <a:buNone/>
              <a:defRPr sz="900"/>
            </a:lvl6pPr>
            <a:lvl7pPr marL="3200400" lvl="6" indent="-228600" algn="l">
              <a:spcBef>
                <a:spcPts val="600"/>
              </a:spcBef>
              <a:spcAft>
                <a:spcPts val="0"/>
              </a:spcAft>
              <a:buSzPts val="828"/>
              <a:buNone/>
              <a:defRPr sz="900"/>
            </a:lvl7pPr>
            <a:lvl8pPr marL="3657600" lvl="7" indent="-228600" algn="l">
              <a:spcBef>
                <a:spcPts val="600"/>
              </a:spcBef>
              <a:spcAft>
                <a:spcPts val="0"/>
              </a:spcAft>
              <a:buSzPts val="828"/>
              <a:buNone/>
              <a:defRPr sz="900"/>
            </a:lvl8pPr>
            <a:lvl9pPr marL="4114800" lvl="8" indent="-228600" algn="l">
              <a:spcBef>
                <a:spcPts val="600"/>
              </a:spcBef>
              <a:spcAft>
                <a:spcPts val="600"/>
              </a:spcAft>
              <a:buSzPts val="828"/>
              <a:buNone/>
              <a:defRPr sz="900"/>
            </a:lvl9pPr>
          </a:lstStyle>
          <a:p/>
        </p:txBody>
      </p:sp>
      <p:sp>
        <p:nvSpPr>
          <p:cNvPr id="89" name="Google Shape;89;p20"/>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0"/>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0"/>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matchingName="Title and Vertical Text">
  <p:cSld name="VERTICAL_TEXT">
    <p:spTree>
      <p:nvGrpSpPr>
        <p:cNvPr id="1" name="Shape 92"/>
        <p:cNvGrpSpPr/>
        <p:nvPr/>
      </p:nvGrpSpPr>
      <p:grpSpPr>
        <a:xfrm>
          <a:off x="0" y="0"/>
          <a:ext cx="0" cy="0"/>
          <a:chOff x="0" y="0"/>
          <a:chExt cx="0" cy="0"/>
        </a:xfrm>
      </p:grpSpPr>
      <p:sp>
        <p:nvSpPr>
          <p:cNvPr id="93" name="Google Shape;93;p21"/>
          <p:cNvSpPr txBox="1">
            <a:spLocks noGrp="1"/>
          </p:cNvSpPr>
          <p:nvPr>
            <p:ph type="title"/>
          </p:nvPr>
        </p:nvSpPr>
        <p:spPr>
          <a:xfrm>
            <a:off x="581192" y="702156"/>
            <a:ext cx="11029616" cy="10138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1"/>
          <p:cNvSpPr txBox="1">
            <a:spLocks noGrp="1"/>
          </p:cNvSpPr>
          <p:nvPr>
            <p:ph type="body" idx="1"/>
          </p:nvPr>
        </p:nvSpPr>
        <p:spPr>
          <a:xfrm rot="5400000">
            <a:off x="4269977" y="-1352782"/>
            <a:ext cx="3652047" cy="11029616"/>
          </a:xfrm>
          <a:prstGeom prst="rect">
            <a:avLst/>
          </a:prstGeom>
          <a:noFill/>
          <a:ln>
            <a:noFill/>
          </a:ln>
        </p:spPr>
        <p:txBody>
          <a:bodyPr spcFirstLastPara="1" wrap="square" lIns="91425" tIns="45700" rIns="91425" bIns="45700" anchor="t" anchorCtr="0">
            <a:normAutofit/>
          </a:bodyPr>
          <a:lstStyle>
            <a:lvl1pPr marL="457200" lvl="0" indent="-334010" algn="l">
              <a:spcBef>
                <a:spcPts val="360"/>
              </a:spcBef>
              <a:spcAft>
                <a:spcPts val="0"/>
              </a:spcAft>
              <a:buSzPts val="1656"/>
              <a:buChar char="◼"/>
              <a:defRPr/>
            </a:lvl1pPr>
            <a:lvl2pPr marL="914400" lvl="1" indent="-321945" algn="l">
              <a:spcBef>
                <a:spcPts val="600"/>
              </a:spcBef>
              <a:spcAft>
                <a:spcPts val="0"/>
              </a:spcAft>
              <a:buSzPts val="1472"/>
              <a:buChar char="◼"/>
              <a:defRPr/>
            </a:lvl2pPr>
            <a:lvl3pPr marL="1371600" lvl="2" indent="-310515" algn="l">
              <a:spcBef>
                <a:spcPts val="600"/>
              </a:spcBef>
              <a:spcAft>
                <a:spcPts val="0"/>
              </a:spcAft>
              <a:buSzPts val="1288"/>
              <a:buChar char="◼"/>
              <a:defRPr/>
            </a:lvl3pPr>
            <a:lvl4pPr marL="1828800" lvl="3" indent="-298450" algn="l">
              <a:spcBef>
                <a:spcPts val="600"/>
              </a:spcBef>
              <a:spcAft>
                <a:spcPts val="0"/>
              </a:spcAft>
              <a:buSzPts val="1104"/>
              <a:buChar char="◼"/>
              <a:defRPr/>
            </a:lvl4pPr>
            <a:lvl5pPr marL="2286000" lvl="4" indent="-298450" algn="l">
              <a:spcBef>
                <a:spcPts val="600"/>
              </a:spcBef>
              <a:spcAft>
                <a:spcPts val="0"/>
              </a:spcAft>
              <a:buSzPts val="1104"/>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95" name="Google Shape;95;p21"/>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1"/>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1"/>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showMasterSp="0" matchingName="Vertical Title and Text">
  <p:cSld name="VERTICAL_TITLE_AND_VERTICAL_TEXT">
    <p:spTree>
      <p:nvGrpSpPr>
        <p:cNvPr id="1" name="Shape 98"/>
        <p:cNvGrpSpPr/>
        <p:nvPr/>
      </p:nvGrpSpPr>
      <p:grpSpPr>
        <a:xfrm>
          <a:off x="0" y="0"/>
          <a:ext cx="0" cy="0"/>
          <a:chOff x="0" y="0"/>
          <a:chExt cx="0" cy="0"/>
        </a:xfrm>
      </p:grpSpPr>
      <p:sp>
        <p:nvSpPr>
          <p:cNvPr id="99" name="Google Shape;99;p22"/>
          <p:cNvSpPr/>
          <p:nvPr/>
        </p:nvSpPr>
        <p:spPr>
          <a:xfrm>
            <a:off x="8058151" y="599725"/>
            <a:ext cx="3687316" cy="5816950"/>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0" name="Google Shape;100;p22"/>
          <p:cNvSpPr txBox="1">
            <a:spLocks noGrp="1"/>
          </p:cNvSpPr>
          <p:nvPr>
            <p:ph type="title"/>
          </p:nvPr>
        </p:nvSpPr>
        <p:spPr>
          <a:xfrm rot="5400000">
            <a:off x="7362637" y="1705163"/>
            <a:ext cx="4807326" cy="3124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FFFFFF"/>
              </a:buClr>
              <a:buSzPts val="2800"/>
              <a:buFont typeface="Gill Sans" panose="020B0502020104020203"/>
              <a:buNone/>
              <a:defRPr>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2"/>
          <p:cNvSpPr txBox="1">
            <a:spLocks noGrp="1"/>
          </p:cNvSpPr>
          <p:nvPr>
            <p:ph type="body" idx="1"/>
          </p:nvPr>
        </p:nvSpPr>
        <p:spPr>
          <a:xfrm rot="5400000">
            <a:off x="1952072" y="-313549"/>
            <a:ext cx="4807326" cy="7161625"/>
          </a:xfrm>
          <a:prstGeom prst="rect">
            <a:avLst/>
          </a:prstGeom>
          <a:noFill/>
          <a:ln>
            <a:noFill/>
          </a:ln>
        </p:spPr>
        <p:txBody>
          <a:bodyPr spcFirstLastPara="1" wrap="square" lIns="91425" tIns="45700" rIns="91425" bIns="45700" anchor="t" anchorCtr="0">
            <a:normAutofit/>
          </a:bodyPr>
          <a:lstStyle>
            <a:lvl1pPr marL="457200" lvl="0" indent="-334010" algn="l">
              <a:spcBef>
                <a:spcPts val="360"/>
              </a:spcBef>
              <a:spcAft>
                <a:spcPts val="0"/>
              </a:spcAft>
              <a:buSzPts val="1656"/>
              <a:buChar char="◼"/>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102" name="Google Shape;102;p22"/>
          <p:cNvSpPr/>
          <p:nvPr/>
        </p:nvSpPr>
        <p:spPr>
          <a:xfrm>
            <a:off x="446534" y="457200"/>
            <a:ext cx="3703320" cy="94997"/>
          </a:xfrm>
          <a:prstGeom prst="rect">
            <a:avLst/>
          </a:prstGeom>
          <a:solidFill>
            <a:srgbClr val="969F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3" name="Google Shape;103;p22"/>
          <p:cNvSpPr/>
          <p:nvPr/>
        </p:nvSpPr>
        <p:spPr>
          <a:xfrm>
            <a:off x="8042147" y="453643"/>
            <a:ext cx="3703320" cy="98554"/>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4" name="Google Shape;104;p22"/>
          <p:cNvSpPr/>
          <p:nvPr/>
        </p:nvSpPr>
        <p:spPr>
          <a:xfrm>
            <a:off x="4241830" y="457200"/>
            <a:ext cx="3703320" cy="9144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05" name="Google Shape;105;p22"/>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22"/>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22"/>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Title and Content">
  <p:cSld name="OBJECT">
    <p:spTree>
      <p:nvGrpSpPr>
        <p:cNvPr id="1" name="Shape 25"/>
        <p:cNvGrpSpPr/>
        <p:nvPr/>
      </p:nvGrpSpPr>
      <p:grpSpPr>
        <a:xfrm>
          <a:off x="0" y="0"/>
          <a:ext cx="0" cy="0"/>
          <a:chOff x="0" y="0"/>
          <a:chExt cx="0" cy="0"/>
        </a:xfrm>
      </p:grpSpPr>
      <p:sp>
        <p:nvSpPr>
          <p:cNvPr id="26" name="Google Shape;26;p11"/>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C00000"/>
              </a:buClr>
              <a:buSzPts val="3600"/>
              <a:buFont typeface="Arial" panose="020B0604020202020204"/>
              <a:buNone/>
              <a:defRPr sz="3600" b="1">
                <a:solidFill>
                  <a:srgbClr val="C00000"/>
                </a:solidFill>
                <a:latin typeface="Arial" panose="020B0604020202020204"/>
                <a:ea typeface="Arial" panose="020B0604020202020204"/>
                <a:cs typeface="Arial" panose="020B0604020202020204"/>
                <a:sym typeface="Arial" panose="020B0604020202020204"/>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1"/>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lvl1pPr marL="457200" lvl="0" indent="-368935" algn="just">
              <a:spcBef>
                <a:spcPts val="480"/>
              </a:spcBef>
              <a:spcAft>
                <a:spcPts val="0"/>
              </a:spcAft>
              <a:buSzPts val="2208"/>
              <a:buChar char="◼"/>
              <a:defRPr sz="2400">
                <a:latin typeface="Arial" panose="020B0604020202020204"/>
                <a:ea typeface="Arial" panose="020B0604020202020204"/>
                <a:cs typeface="Arial" panose="020B0604020202020204"/>
                <a:sym typeface="Arial" panose="020B0604020202020204"/>
              </a:defRPr>
            </a:lvl1pPr>
            <a:lvl2pPr marL="914400" lvl="1" indent="-345440" algn="just">
              <a:spcBef>
                <a:spcPts val="600"/>
              </a:spcBef>
              <a:spcAft>
                <a:spcPts val="0"/>
              </a:spcAft>
              <a:buSzPts val="1840"/>
              <a:buChar char="◼"/>
              <a:defRPr sz="2000">
                <a:latin typeface="Arial" panose="020B0604020202020204"/>
                <a:ea typeface="Arial" panose="020B0604020202020204"/>
                <a:cs typeface="Arial" panose="020B0604020202020204"/>
                <a:sym typeface="Arial" panose="020B0604020202020204"/>
              </a:defRPr>
            </a:lvl2pPr>
            <a:lvl3pPr marL="1371600" lvl="2" indent="-334010" algn="just">
              <a:spcBef>
                <a:spcPts val="600"/>
              </a:spcBef>
              <a:spcAft>
                <a:spcPts val="0"/>
              </a:spcAft>
              <a:buSzPts val="1656"/>
              <a:buChar char="◼"/>
              <a:defRPr sz="1800">
                <a:latin typeface="Arial" panose="020B0604020202020204"/>
                <a:ea typeface="Arial" panose="020B0604020202020204"/>
                <a:cs typeface="Arial" panose="020B0604020202020204"/>
                <a:sym typeface="Arial" panose="020B0604020202020204"/>
              </a:defRPr>
            </a:lvl3pPr>
            <a:lvl4pPr marL="1828800" lvl="3" indent="-321945" algn="just">
              <a:spcBef>
                <a:spcPts val="600"/>
              </a:spcBef>
              <a:spcAft>
                <a:spcPts val="0"/>
              </a:spcAft>
              <a:buSzPts val="1472"/>
              <a:buChar char="◼"/>
              <a:defRPr sz="1600">
                <a:latin typeface="Arial" panose="020B0604020202020204"/>
                <a:ea typeface="Arial" panose="020B0604020202020204"/>
                <a:cs typeface="Arial" panose="020B0604020202020204"/>
                <a:sym typeface="Arial" panose="020B0604020202020204"/>
              </a:defRPr>
            </a:lvl4pPr>
            <a:lvl5pPr marL="2286000" lvl="4" indent="-321945" algn="just">
              <a:spcBef>
                <a:spcPts val="600"/>
              </a:spcBef>
              <a:spcAft>
                <a:spcPts val="0"/>
              </a:spcAft>
              <a:buSzPts val="1472"/>
              <a:buChar char="◼"/>
              <a:defRPr sz="1600">
                <a:latin typeface="Arial" panose="020B0604020202020204"/>
                <a:ea typeface="Arial" panose="020B0604020202020204"/>
                <a:cs typeface="Arial" panose="020B0604020202020204"/>
                <a:sym typeface="Arial" panose="020B0604020202020204"/>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28" name="Google Shape;28;p11"/>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1"/>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1"/>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31"/>
        <p:cNvGrpSpPr/>
        <p:nvPr/>
      </p:nvGrpSpPr>
      <p:grpSpPr>
        <a:xfrm>
          <a:off x="0" y="0"/>
          <a:ext cx="0" cy="0"/>
          <a:chOff x="0" y="0"/>
          <a:chExt cx="0" cy="0"/>
        </a:xfrm>
      </p:grpSpPr>
      <p:sp>
        <p:nvSpPr>
          <p:cNvPr id="32" name="Google Shape;32;p12"/>
          <p:cNvSpPr txBox="1">
            <a:spLocks noGrp="1"/>
          </p:cNvSpPr>
          <p:nvPr>
            <p:ph type="title"/>
          </p:nvPr>
        </p:nvSpPr>
        <p:spPr>
          <a:xfrm>
            <a:off x="462151" y="666984"/>
            <a:ext cx="3672970" cy="212591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rgbClr val="3F3F3F"/>
              </a:buClr>
              <a:buSzPts val="2800"/>
              <a:buFont typeface="Gill Sans" panose="020B0502020104020203"/>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2"/>
          <p:cNvSpPr txBox="1">
            <a:spLocks noGrp="1"/>
          </p:cNvSpPr>
          <p:nvPr>
            <p:ph type="body" idx="1"/>
          </p:nvPr>
        </p:nvSpPr>
        <p:spPr>
          <a:xfrm>
            <a:off x="462151" y="2862479"/>
            <a:ext cx="3672970" cy="3491849"/>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SzPts val="1656"/>
              <a:buNone/>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34" name="Google Shape;34;p12"/>
          <p:cNvSpPr>
            <a:spLocks noGrp="1"/>
          </p:cNvSpPr>
          <p:nvPr>
            <p:ph type="pic" idx="2"/>
          </p:nvPr>
        </p:nvSpPr>
        <p:spPr>
          <a:xfrm>
            <a:off x="4231970" y="666985"/>
            <a:ext cx="7497880" cy="5687344"/>
          </a:xfrm>
          <a:prstGeom prst="rect">
            <a:avLst/>
          </a:prstGeom>
          <a:solidFill>
            <a:schemeClr val="accent2"/>
          </a:solidFill>
          <a:ln>
            <a:noFill/>
          </a:ln>
        </p:spPr>
      </p:sp>
      <p:sp>
        <p:nvSpPr>
          <p:cNvPr id="35" name="Google Shape;35;p12"/>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2"/>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2"/>
          <p:cNvSpPr txBox="1">
            <a:spLocks noGrp="1"/>
          </p:cNvSpPr>
          <p:nvPr>
            <p:ph type="sldNum" idx="12"/>
          </p:nvPr>
        </p:nvSpPr>
        <p:spPr>
          <a:xfrm>
            <a:off x="1067734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matchingName="Title Slide">
  <p:cSld name="TITLE">
    <p:spTree>
      <p:nvGrpSpPr>
        <p:cNvPr id="1" name="Shape 38"/>
        <p:cNvGrpSpPr/>
        <p:nvPr/>
      </p:nvGrpSpPr>
      <p:grpSpPr>
        <a:xfrm>
          <a:off x="0" y="0"/>
          <a:ext cx="0" cy="0"/>
          <a:chOff x="0" y="0"/>
          <a:chExt cx="0" cy="0"/>
        </a:xfrm>
      </p:grpSpPr>
      <p:sp>
        <p:nvSpPr>
          <p:cNvPr id="39" name="Google Shape;39;p13"/>
          <p:cNvSpPr/>
          <p:nvPr/>
        </p:nvSpPr>
        <p:spPr>
          <a:xfrm>
            <a:off x="446534" y="3085764"/>
            <a:ext cx="11298932" cy="3338149"/>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0" name="Google Shape;40;p13"/>
          <p:cNvSpPr txBox="1">
            <a:spLocks noGrp="1"/>
          </p:cNvSpPr>
          <p:nvPr>
            <p:ph type="ctrTitle"/>
          </p:nvPr>
        </p:nvSpPr>
        <p:spPr>
          <a:xfrm>
            <a:off x="581191" y="1020431"/>
            <a:ext cx="10993549" cy="1475013"/>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3600"/>
              <a:buFont typeface="Gill Sans" panose="020B0502020104020203"/>
              <a:buNone/>
              <a:defRPr sz="3600">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3"/>
          <p:cNvSpPr txBox="1">
            <a:spLocks noGrp="1"/>
          </p:cNvSpPr>
          <p:nvPr>
            <p:ph type="subTitle" idx="1"/>
          </p:nvPr>
        </p:nvSpPr>
        <p:spPr>
          <a:xfrm>
            <a:off x="581194" y="2495445"/>
            <a:ext cx="10993546" cy="590321"/>
          </a:xfrm>
          <a:prstGeom prst="rect">
            <a:avLst/>
          </a:prstGeom>
          <a:noFill/>
          <a:ln>
            <a:noFill/>
          </a:ln>
        </p:spPr>
        <p:txBody>
          <a:bodyPr spcFirstLastPara="1" wrap="square" lIns="91425" tIns="45700" rIns="91425" bIns="45700" anchor="t" anchorCtr="0">
            <a:normAutofit/>
          </a:bodyPr>
          <a:lstStyle>
            <a:lvl1pPr lvl="0" algn="l">
              <a:spcBef>
                <a:spcPts val="320"/>
              </a:spcBef>
              <a:spcAft>
                <a:spcPts val="0"/>
              </a:spcAft>
              <a:buSzPts val="1472"/>
              <a:buNone/>
              <a:defRPr sz="1600" cap="none">
                <a:solidFill>
                  <a:schemeClr val="accent1"/>
                </a:solidFill>
              </a:defRPr>
            </a:lvl1pPr>
            <a:lvl2pPr lvl="1" algn="ctr">
              <a:spcBef>
                <a:spcPts val="600"/>
              </a:spcBef>
              <a:spcAft>
                <a:spcPts val="0"/>
              </a:spcAft>
              <a:buSzPts val="1472"/>
              <a:buNone/>
              <a:defRPr>
                <a:solidFill>
                  <a:srgbClr val="888888"/>
                </a:solidFill>
              </a:defRPr>
            </a:lvl2pPr>
            <a:lvl3pPr lvl="2" algn="ctr">
              <a:spcBef>
                <a:spcPts val="600"/>
              </a:spcBef>
              <a:spcAft>
                <a:spcPts val="0"/>
              </a:spcAft>
              <a:buSzPts val="1288"/>
              <a:buNone/>
              <a:defRPr>
                <a:solidFill>
                  <a:srgbClr val="888888"/>
                </a:solidFill>
              </a:defRPr>
            </a:lvl3pPr>
            <a:lvl4pPr lvl="3" algn="ctr">
              <a:spcBef>
                <a:spcPts val="600"/>
              </a:spcBef>
              <a:spcAft>
                <a:spcPts val="0"/>
              </a:spcAft>
              <a:buSzPts val="1104"/>
              <a:buNone/>
              <a:defRPr>
                <a:solidFill>
                  <a:srgbClr val="888888"/>
                </a:solidFill>
              </a:defRPr>
            </a:lvl4pPr>
            <a:lvl5pPr lvl="4" algn="ctr">
              <a:spcBef>
                <a:spcPts val="600"/>
              </a:spcBef>
              <a:spcAft>
                <a:spcPts val="0"/>
              </a:spcAft>
              <a:buSzPts val="1104"/>
              <a:buNone/>
              <a:defRPr>
                <a:solidFill>
                  <a:srgbClr val="888888"/>
                </a:solidFill>
              </a:defRPr>
            </a:lvl5pPr>
            <a:lvl6pPr lvl="5" algn="ctr">
              <a:spcBef>
                <a:spcPts val="600"/>
              </a:spcBef>
              <a:spcAft>
                <a:spcPts val="0"/>
              </a:spcAft>
              <a:buSzPts val="1104"/>
              <a:buNone/>
              <a:defRPr>
                <a:solidFill>
                  <a:srgbClr val="888888"/>
                </a:solidFill>
              </a:defRPr>
            </a:lvl6pPr>
            <a:lvl7pPr lvl="6" algn="ctr">
              <a:spcBef>
                <a:spcPts val="600"/>
              </a:spcBef>
              <a:spcAft>
                <a:spcPts val="0"/>
              </a:spcAft>
              <a:buSzPts val="1104"/>
              <a:buNone/>
              <a:defRPr>
                <a:solidFill>
                  <a:srgbClr val="888888"/>
                </a:solidFill>
              </a:defRPr>
            </a:lvl7pPr>
            <a:lvl8pPr lvl="7" algn="ctr">
              <a:spcBef>
                <a:spcPts val="600"/>
              </a:spcBef>
              <a:spcAft>
                <a:spcPts val="0"/>
              </a:spcAft>
              <a:buSzPts val="1104"/>
              <a:buNone/>
              <a:defRPr>
                <a:solidFill>
                  <a:srgbClr val="888888"/>
                </a:solidFill>
              </a:defRPr>
            </a:lvl8pPr>
            <a:lvl9pPr lvl="8" algn="ctr">
              <a:spcBef>
                <a:spcPts val="600"/>
              </a:spcBef>
              <a:spcAft>
                <a:spcPts val="600"/>
              </a:spcAft>
              <a:buSzPts val="1104"/>
              <a:buNone/>
              <a:defRPr>
                <a:solidFill>
                  <a:srgbClr val="888888"/>
                </a:solidFill>
              </a:defRPr>
            </a:lvl9pPr>
          </a:lstStyle>
          <a:p/>
        </p:txBody>
      </p:sp>
      <p:sp>
        <p:nvSpPr>
          <p:cNvPr id="42" name="Google Shape;42;p13"/>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3"/>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3"/>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matchingName="Section Header">
  <p:cSld name="SECTION_HEADER">
    <p:spTree>
      <p:nvGrpSpPr>
        <p:cNvPr id="1" name="Shape 45"/>
        <p:cNvGrpSpPr/>
        <p:nvPr/>
      </p:nvGrpSpPr>
      <p:grpSpPr>
        <a:xfrm>
          <a:off x="0" y="0"/>
          <a:ext cx="0" cy="0"/>
          <a:chOff x="0" y="0"/>
          <a:chExt cx="0" cy="0"/>
        </a:xfrm>
      </p:grpSpPr>
      <p:sp>
        <p:nvSpPr>
          <p:cNvPr id="46" name="Google Shape;46;p14"/>
          <p:cNvSpPr/>
          <p:nvPr/>
        </p:nvSpPr>
        <p:spPr>
          <a:xfrm>
            <a:off x="447817" y="5141974"/>
            <a:ext cx="11290860" cy="1258827"/>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47" name="Google Shape;47;p14"/>
          <p:cNvSpPr txBox="1">
            <a:spLocks noGrp="1"/>
          </p:cNvSpPr>
          <p:nvPr>
            <p:ph type="title"/>
          </p:nvPr>
        </p:nvSpPr>
        <p:spPr>
          <a:xfrm>
            <a:off x="581193" y="2393950"/>
            <a:ext cx="11029615" cy="2147467"/>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3600"/>
              <a:buFont typeface="Gill Sans" panose="020B0502020104020203"/>
              <a:buNone/>
              <a:defRPr sz="3600" b="0" cap="none">
                <a:solidFill>
                  <a:srgbClr val="3F3F3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4"/>
          <p:cNvSpPr txBox="1">
            <a:spLocks noGrp="1"/>
          </p:cNvSpPr>
          <p:nvPr>
            <p:ph type="body" idx="1"/>
          </p:nvPr>
        </p:nvSpPr>
        <p:spPr>
          <a:xfrm>
            <a:off x="581192" y="4541417"/>
            <a:ext cx="11029615" cy="600556"/>
          </a:xfrm>
          <a:prstGeom prst="rect">
            <a:avLst/>
          </a:prstGeom>
          <a:noFill/>
          <a:ln>
            <a:noFill/>
          </a:ln>
        </p:spPr>
        <p:txBody>
          <a:bodyPr spcFirstLastPara="1" wrap="square" lIns="91425" tIns="45700" rIns="91425" bIns="45700" anchor="t" anchorCtr="0">
            <a:normAutofit/>
          </a:bodyPr>
          <a:lstStyle>
            <a:lvl1pPr marL="457200" lvl="0" indent="-228600" algn="l">
              <a:spcBef>
                <a:spcPts val="360"/>
              </a:spcBef>
              <a:spcAft>
                <a:spcPts val="0"/>
              </a:spcAft>
              <a:buSzPts val="1656"/>
              <a:buNone/>
              <a:defRPr sz="1800" cap="none">
                <a:solidFill>
                  <a:schemeClr val="accent1"/>
                </a:solidFill>
              </a:defRPr>
            </a:lvl1pPr>
            <a:lvl2pPr marL="914400" lvl="1" indent="-228600" algn="l">
              <a:spcBef>
                <a:spcPts val="600"/>
              </a:spcBef>
              <a:spcAft>
                <a:spcPts val="0"/>
              </a:spcAft>
              <a:buSzPts val="1656"/>
              <a:buNone/>
              <a:defRPr sz="1800">
                <a:solidFill>
                  <a:srgbClr val="888888"/>
                </a:solidFill>
              </a:defRPr>
            </a:lvl2pPr>
            <a:lvl3pPr marL="1371600" lvl="2" indent="-228600" algn="l">
              <a:spcBef>
                <a:spcPts val="600"/>
              </a:spcBef>
              <a:spcAft>
                <a:spcPts val="0"/>
              </a:spcAft>
              <a:buSzPts val="1472"/>
              <a:buNone/>
              <a:defRPr sz="1600">
                <a:solidFill>
                  <a:srgbClr val="888888"/>
                </a:solidFill>
              </a:defRPr>
            </a:lvl3pPr>
            <a:lvl4pPr marL="1828800" lvl="3" indent="-228600" algn="l">
              <a:spcBef>
                <a:spcPts val="600"/>
              </a:spcBef>
              <a:spcAft>
                <a:spcPts val="0"/>
              </a:spcAft>
              <a:buSzPts val="1288"/>
              <a:buNone/>
              <a:defRPr sz="1400">
                <a:solidFill>
                  <a:srgbClr val="888888"/>
                </a:solidFill>
              </a:defRPr>
            </a:lvl4pPr>
            <a:lvl5pPr marL="2286000" lvl="4" indent="-228600" algn="l">
              <a:spcBef>
                <a:spcPts val="600"/>
              </a:spcBef>
              <a:spcAft>
                <a:spcPts val="0"/>
              </a:spcAft>
              <a:buSzPts val="1288"/>
              <a:buNone/>
              <a:defRPr sz="1400">
                <a:solidFill>
                  <a:srgbClr val="888888"/>
                </a:solidFill>
              </a:defRPr>
            </a:lvl5pPr>
            <a:lvl6pPr marL="2743200" lvl="5" indent="-228600" algn="l">
              <a:spcBef>
                <a:spcPts val="600"/>
              </a:spcBef>
              <a:spcAft>
                <a:spcPts val="0"/>
              </a:spcAft>
              <a:buSzPts val="1288"/>
              <a:buNone/>
              <a:defRPr sz="1400">
                <a:solidFill>
                  <a:srgbClr val="888888"/>
                </a:solidFill>
              </a:defRPr>
            </a:lvl6pPr>
            <a:lvl7pPr marL="3200400" lvl="6" indent="-228600" algn="l">
              <a:spcBef>
                <a:spcPts val="600"/>
              </a:spcBef>
              <a:spcAft>
                <a:spcPts val="0"/>
              </a:spcAft>
              <a:buSzPts val="1288"/>
              <a:buNone/>
              <a:defRPr sz="1400">
                <a:solidFill>
                  <a:srgbClr val="888888"/>
                </a:solidFill>
              </a:defRPr>
            </a:lvl7pPr>
            <a:lvl8pPr marL="3657600" lvl="7" indent="-228600" algn="l">
              <a:spcBef>
                <a:spcPts val="600"/>
              </a:spcBef>
              <a:spcAft>
                <a:spcPts val="0"/>
              </a:spcAft>
              <a:buSzPts val="1288"/>
              <a:buNone/>
              <a:defRPr sz="1400">
                <a:solidFill>
                  <a:srgbClr val="888888"/>
                </a:solidFill>
              </a:defRPr>
            </a:lvl8pPr>
            <a:lvl9pPr marL="4114800" lvl="8" indent="-228600" algn="l">
              <a:spcBef>
                <a:spcPts val="600"/>
              </a:spcBef>
              <a:spcAft>
                <a:spcPts val="600"/>
              </a:spcAft>
              <a:buSzPts val="1288"/>
              <a:buNone/>
              <a:defRPr sz="1400">
                <a:solidFill>
                  <a:srgbClr val="888888"/>
                </a:solidFill>
              </a:defRPr>
            </a:lvl9pPr>
          </a:lstStyle>
          <a:p/>
        </p:txBody>
      </p:sp>
      <p:sp>
        <p:nvSpPr>
          <p:cNvPr id="49" name="Google Shape;49;p14"/>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4"/>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matchingName="Two Content">
  <p:cSld name="TWO_OBJECTS">
    <p:spTree>
      <p:nvGrpSpPr>
        <p:cNvPr id="1" name="Shape 52"/>
        <p:cNvGrpSpPr/>
        <p:nvPr/>
      </p:nvGrpSpPr>
      <p:grpSpPr>
        <a:xfrm>
          <a:off x="0" y="0"/>
          <a:ext cx="0" cy="0"/>
          <a:chOff x="0" y="0"/>
          <a:chExt cx="0" cy="0"/>
        </a:xfrm>
      </p:grpSpPr>
      <p:sp>
        <p:nvSpPr>
          <p:cNvPr id="53" name="Google Shape;53;p15"/>
          <p:cNvSpPr txBox="1">
            <a:spLocks noGrp="1"/>
          </p:cNvSpPr>
          <p:nvPr>
            <p:ph type="title"/>
          </p:nvPr>
        </p:nvSpPr>
        <p:spPr>
          <a:xfrm>
            <a:off x="581193"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15"/>
          <p:cNvSpPr txBox="1">
            <a:spLocks noGrp="1"/>
          </p:cNvSpPr>
          <p:nvPr>
            <p:ph type="body" idx="1"/>
          </p:nvPr>
        </p:nvSpPr>
        <p:spPr>
          <a:xfrm>
            <a:off x="581193" y="2228003"/>
            <a:ext cx="5194767" cy="3633047"/>
          </a:xfrm>
          <a:prstGeom prst="rect">
            <a:avLst/>
          </a:prstGeom>
          <a:noFill/>
          <a:ln>
            <a:noFill/>
          </a:ln>
        </p:spPr>
        <p:txBody>
          <a:bodyPr spcFirstLastPara="1" wrap="square" lIns="91425" tIns="45700" rIns="91425" bIns="45700" anchor="ctr" anchorCtr="0">
            <a:normAutofit/>
          </a:bodyPr>
          <a:lstStyle>
            <a:lvl1pPr marL="457200" lvl="0" indent="-334010" algn="l">
              <a:spcBef>
                <a:spcPts val="360"/>
              </a:spcBef>
              <a:spcAft>
                <a:spcPts val="0"/>
              </a:spcAft>
              <a:buSzPts val="1656"/>
              <a:buChar char="◼"/>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55" name="Google Shape;55;p15"/>
          <p:cNvSpPr txBox="1">
            <a:spLocks noGrp="1"/>
          </p:cNvSpPr>
          <p:nvPr>
            <p:ph type="body" idx="2"/>
          </p:nvPr>
        </p:nvSpPr>
        <p:spPr>
          <a:xfrm>
            <a:off x="6416039" y="2228003"/>
            <a:ext cx="5194769" cy="3633047"/>
          </a:xfrm>
          <a:prstGeom prst="rect">
            <a:avLst/>
          </a:prstGeom>
          <a:noFill/>
          <a:ln>
            <a:noFill/>
          </a:ln>
        </p:spPr>
        <p:txBody>
          <a:bodyPr spcFirstLastPara="1" wrap="square" lIns="91425" tIns="45700" rIns="91425" bIns="45700" anchor="ctr" anchorCtr="0">
            <a:normAutofit/>
          </a:bodyPr>
          <a:lstStyle>
            <a:lvl1pPr marL="457200" lvl="0" indent="-334010" algn="l">
              <a:spcBef>
                <a:spcPts val="360"/>
              </a:spcBef>
              <a:spcAft>
                <a:spcPts val="0"/>
              </a:spcAft>
              <a:buSzPts val="1656"/>
              <a:buChar char="◼"/>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56" name="Google Shape;56;p15"/>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5"/>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15"/>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59"/>
        <p:cNvGrpSpPr/>
        <p:nvPr/>
      </p:nvGrpSpPr>
      <p:grpSpPr>
        <a:xfrm>
          <a:off x="0" y="0"/>
          <a:ext cx="0" cy="0"/>
          <a:chOff x="0" y="0"/>
          <a:chExt cx="0" cy="0"/>
        </a:xfrm>
      </p:grpSpPr>
      <p:sp>
        <p:nvSpPr>
          <p:cNvPr id="60" name="Google Shape;60;p16"/>
          <p:cNvSpPr txBox="1">
            <a:spLocks noGrp="1"/>
          </p:cNvSpPr>
          <p:nvPr>
            <p:ph type="title"/>
          </p:nvPr>
        </p:nvSpPr>
        <p:spPr>
          <a:xfrm>
            <a:off x="581193"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6"/>
          <p:cNvSpPr txBox="1">
            <a:spLocks noGrp="1"/>
          </p:cNvSpPr>
          <p:nvPr>
            <p:ph type="body" idx="1"/>
          </p:nvPr>
        </p:nvSpPr>
        <p:spPr>
          <a:xfrm>
            <a:off x="581191" y="2250891"/>
            <a:ext cx="5194769" cy="557784"/>
          </a:xfrm>
          <a:prstGeom prst="rect">
            <a:avLst/>
          </a:prstGeom>
          <a:noFill/>
          <a:ln>
            <a:noFill/>
          </a:ln>
        </p:spPr>
        <p:txBody>
          <a:bodyPr spcFirstLastPara="1" wrap="square" lIns="91425" tIns="45700" rIns="91425" bIns="45700" anchor="ctr" anchorCtr="0">
            <a:noAutofit/>
          </a:bodyPr>
          <a:lstStyle>
            <a:lvl1pPr marL="457200" lvl="0" indent="-228600" algn="l">
              <a:spcBef>
                <a:spcPts val="400"/>
              </a:spcBef>
              <a:spcAft>
                <a:spcPts val="0"/>
              </a:spcAft>
              <a:buSzPts val="1840"/>
              <a:buNone/>
              <a:defRPr sz="2000" b="0">
                <a:solidFill>
                  <a:srgbClr val="3F3F3F"/>
                </a:solidFill>
              </a:defRPr>
            </a:lvl1pPr>
            <a:lvl2pPr marL="914400" lvl="1" indent="-228600" algn="l">
              <a:spcBef>
                <a:spcPts val="600"/>
              </a:spcBef>
              <a:spcAft>
                <a:spcPts val="0"/>
              </a:spcAft>
              <a:buSzPts val="1840"/>
              <a:buNone/>
              <a:defRPr sz="2000" b="1"/>
            </a:lvl2pPr>
            <a:lvl3pPr marL="1371600" lvl="2" indent="-228600" algn="l">
              <a:spcBef>
                <a:spcPts val="600"/>
              </a:spcBef>
              <a:spcAft>
                <a:spcPts val="0"/>
              </a:spcAft>
              <a:buSzPts val="1656"/>
              <a:buNone/>
              <a:defRPr sz="1800" b="1"/>
            </a:lvl3pPr>
            <a:lvl4pPr marL="1828800" lvl="3" indent="-228600" algn="l">
              <a:spcBef>
                <a:spcPts val="600"/>
              </a:spcBef>
              <a:spcAft>
                <a:spcPts val="0"/>
              </a:spcAft>
              <a:buSzPts val="1472"/>
              <a:buNone/>
              <a:defRPr sz="1600" b="1"/>
            </a:lvl4pPr>
            <a:lvl5pPr marL="2286000" lvl="4" indent="-228600" algn="l">
              <a:spcBef>
                <a:spcPts val="600"/>
              </a:spcBef>
              <a:spcAft>
                <a:spcPts val="0"/>
              </a:spcAft>
              <a:buSzPts val="1472"/>
              <a:buNone/>
              <a:defRPr sz="1600" b="1"/>
            </a:lvl5pPr>
            <a:lvl6pPr marL="2743200" lvl="5" indent="-228600" algn="l">
              <a:spcBef>
                <a:spcPts val="600"/>
              </a:spcBef>
              <a:spcAft>
                <a:spcPts val="0"/>
              </a:spcAft>
              <a:buSzPts val="1472"/>
              <a:buNone/>
              <a:defRPr sz="1600" b="1"/>
            </a:lvl6pPr>
            <a:lvl7pPr marL="3200400" lvl="6" indent="-228600" algn="l">
              <a:spcBef>
                <a:spcPts val="600"/>
              </a:spcBef>
              <a:spcAft>
                <a:spcPts val="0"/>
              </a:spcAft>
              <a:buSzPts val="1472"/>
              <a:buNone/>
              <a:defRPr sz="1600" b="1"/>
            </a:lvl7pPr>
            <a:lvl8pPr marL="3657600" lvl="7" indent="-228600" algn="l">
              <a:spcBef>
                <a:spcPts val="600"/>
              </a:spcBef>
              <a:spcAft>
                <a:spcPts val="0"/>
              </a:spcAft>
              <a:buSzPts val="1472"/>
              <a:buNone/>
              <a:defRPr sz="1600" b="1"/>
            </a:lvl8pPr>
            <a:lvl9pPr marL="4114800" lvl="8" indent="-228600" algn="l">
              <a:spcBef>
                <a:spcPts val="600"/>
              </a:spcBef>
              <a:spcAft>
                <a:spcPts val="600"/>
              </a:spcAft>
              <a:buSzPts val="1472"/>
              <a:buNone/>
              <a:defRPr sz="1600" b="1"/>
            </a:lvl9pPr>
          </a:lstStyle>
          <a:p/>
        </p:txBody>
      </p:sp>
      <p:sp>
        <p:nvSpPr>
          <p:cNvPr id="62" name="Google Shape;62;p16"/>
          <p:cNvSpPr txBox="1">
            <a:spLocks noGrp="1"/>
          </p:cNvSpPr>
          <p:nvPr>
            <p:ph type="body" idx="2"/>
          </p:nvPr>
        </p:nvSpPr>
        <p:spPr>
          <a:xfrm>
            <a:off x="581194" y="2926052"/>
            <a:ext cx="5194766" cy="2934999"/>
          </a:xfrm>
          <a:prstGeom prst="rect">
            <a:avLst/>
          </a:prstGeom>
          <a:noFill/>
          <a:ln>
            <a:noFill/>
          </a:ln>
        </p:spPr>
        <p:txBody>
          <a:bodyPr spcFirstLastPara="1" wrap="square" lIns="91425" tIns="45700" rIns="91425" bIns="45700" anchor="t" anchorCtr="0">
            <a:normAutofit/>
          </a:bodyPr>
          <a:lstStyle>
            <a:lvl1pPr marL="457200" lvl="0" indent="-334010" algn="l">
              <a:spcBef>
                <a:spcPts val="360"/>
              </a:spcBef>
              <a:spcAft>
                <a:spcPts val="0"/>
              </a:spcAft>
              <a:buSzPts val="1656"/>
              <a:buChar char="◼"/>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63" name="Google Shape;63;p16"/>
          <p:cNvSpPr txBox="1">
            <a:spLocks noGrp="1"/>
          </p:cNvSpPr>
          <p:nvPr>
            <p:ph type="body" idx="3"/>
          </p:nvPr>
        </p:nvSpPr>
        <p:spPr>
          <a:xfrm>
            <a:off x="6416039" y="2250892"/>
            <a:ext cx="5194770" cy="553373"/>
          </a:xfrm>
          <a:prstGeom prst="rect">
            <a:avLst/>
          </a:prstGeom>
          <a:noFill/>
          <a:ln>
            <a:noFill/>
          </a:ln>
        </p:spPr>
        <p:txBody>
          <a:bodyPr spcFirstLastPara="1" wrap="square" lIns="91425" tIns="45700" rIns="91425" bIns="45700" anchor="ctr" anchorCtr="0">
            <a:noAutofit/>
          </a:bodyPr>
          <a:lstStyle>
            <a:lvl1pPr marL="457200" marR="0" lvl="0" indent="-228600" algn="l">
              <a:lnSpc>
                <a:spcPct val="100000"/>
              </a:lnSpc>
              <a:spcBef>
                <a:spcPts val="400"/>
              </a:spcBef>
              <a:spcAft>
                <a:spcPts val="0"/>
              </a:spcAft>
              <a:buClr>
                <a:schemeClr val="accent1"/>
              </a:buClr>
              <a:buSzPts val="1840"/>
              <a:buFont typeface="Noto Sans Symbols"/>
              <a:buNone/>
              <a:defRPr sz="2000" b="0">
                <a:solidFill>
                  <a:srgbClr val="3F3F3F"/>
                </a:solidFill>
              </a:defRPr>
            </a:lvl1pPr>
            <a:lvl2pPr marL="914400" lvl="1" indent="-228600" algn="l">
              <a:spcBef>
                <a:spcPts val="600"/>
              </a:spcBef>
              <a:spcAft>
                <a:spcPts val="0"/>
              </a:spcAft>
              <a:buSzPts val="1840"/>
              <a:buNone/>
              <a:defRPr sz="2000" b="1"/>
            </a:lvl2pPr>
            <a:lvl3pPr marL="1371600" lvl="2" indent="-228600" algn="l">
              <a:spcBef>
                <a:spcPts val="600"/>
              </a:spcBef>
              <a:spcAft>
                <a:spcPts val="0"/>
              </a:spcAft>
              <a:buSzPts val="1656"/>
              <a:buNone/>
              <a:defRPr sz="1800" b="1"/>
            </a:lvl3pPr>
            <a:lvl4pPr marL="1828800" lvl="3" indent="-228600" algn="l">
              <a:spcBef>
                <a:spcPts val="600"/>
              </a:spcBef>
              <a:spcAft>
                <a:spcPts val="0"/>
              </a:spcAft>
              <a:buSzPts val="1472"/>
              <a:buNone/>
              <a:defRPr sz="1600" b="1"/>
            </a:lvl4pPr>
            <a:lvl5pPr marL="2286000" lvl="4" indent="-228600" algn="l">
              <a:spcBef>
                <a:spcPts val="600"/>
              </a:spcBef>
              <a:spcAft>
                <a:spcPts val="0"/>
              </a:spcAft>
              <a:buSzPts val="1472"/>
              <a:buNone/>
              <a:defRPr sz="1600" b="1"/>
            </a:lvl5pPr>
            <a:lvl6pPr marL="2743200" lvl="5" indent="-228600" algn="l">
              <a:spcBef>
                <a:spcPts val="600"/>
              </a:spcBef>
              <a:spcAft>
                <a:spcPts val="0"/>
              </a:spcAft>
              <a:buSzPts val="1472"/>
              <a:buNone/>
              <a:defRPr sz="1600" b="1"/>
            </a:lvl6pPr>
            <a:lvl7pPr marL="3200400" lvl="6" indent="-228600" algn="l">
              <a:spcBef>
                <a:spcPts val="600"/>
              </a:spcBef>
              <a:spcAft>
                <a:spcPts val="0"/>
              </a:spcAft>
              <a:buSzPts val="1472"/>
              <a:buNone/>
              <a:defRPr sz="1600" b="1"/>
            </a:lvl7pPr>
            <a:lvl8pPr marL="3657600" lvl="7" indent="-228600" algn="l">
              <a:spcBef>
                <a:spcPts val="600"/>
              </a:spcBef>
              <a:spcAft>
                <a:spcPts val="0"/>
              </a:spcAft>
              <a:buSzPts val="1472"/>
              <a:buNone/>
              <a:defRPr sz="1600" b="1"/>
            </a:lvl8pPr>
            <a:lvl9pPr marL="4114800" lvl="8" indent="-228600" algn="l">
              <a:spcBef>
                <a:spcPts val="600"/>
              </a:spcBef>
              <a:spcAft>
                <a:spcPts val="600"/>
              </a:spcAft>
              <a:buSzPts val="1472"/>
              <a:buNone/>
              <a:defRPr sz="1600" b="1"/>
            </a:lvl9pPr>
          </a:lstStyle>
          <a:p/>
        </p:txBody>
      </p:sp>
      <p:sp>
        <p:nvSpPr>
          <p:cNvPr id="64" name="Google Shape;64;p16"/>
          <p:cNvSpPr txBox="1">
            <a:spLocks noGrp="1"/>
          </p:cNvSpPr>
          <p:nvPr>
            <p:ph type="body" idx="4"/>
          </p:nvPr>
        </p:nvSpPr>
        <p:spPr>
          <a:xfrm>
            <a:off x="6416037" y="2926052"/>
            <a:ext cx="5194771" cy="2934999"/>
          </a:xfrm>
          <a:prstGeom prst="rect">
            <a:avLst/>
          </a:prstGeom>
          <a:noFill/>
          <a:ln>
            <a:noFill/>
          </a:ln>
        </p:spPr>
        <p:txBody>
          <a:bodyPr spcFirstLastPara="1" wrap="square" lIns="91425" tIns="45700" rIns="91425" bIns="45700" anchor="t" anchorCtr="0">
            <a:normAutofit/>
          </a:bodyPr>
          <a:lstStyle>
            <a:lvl1pPr marL="457200" lvl="0" indent="-334010" algn="l">
              <a:spcBef>
                <a:spcPts val="360"/>
              </a:spcBef>
              <a:spcAft>
                <a:spcPts val="0"/>
              </a:spcAft>
              <a:buSzPts val="1656"/>
              <a:buChar char="◼"/>
              <a:defRPr/>
            </a:lvl1pPr>
            <a:lvl2pPr marL="914400" lvl="1" indent="-334010" algn="l">
              <a:spcBef>
                <a:spcPts val="600"/>
              </a:spcBef>
              <a:spcAft>
                <a:spcPts val="0"/>
              </a:spcAft>
              <a:buSzPts val="1656"/>
              <a:buChar char="◼"/>
              <a:defRPr/>
            </a:lvl2pPr>
            <a:lvl3pPr marL="1371600" lvl="2" indent="-334010" algn="l">
              <a:spcBef>
                <a:spcPts val="600"/>
              </a:spcBef>
              <a:spcAft>
                <a:spcPts val="0"/>
              </a:spcAft>
              <a:buSzPts val="1656"/>
              <a:buChar char="◼"/>
              <a:defRPr/>
            </a:lvl3pPr>
            <a:lvl4pPr marL="1828800" lvl="3" indent="-334010" algn="l">
              <a:spcBef>
                <a:spcPts val="600"/>
              </a:spcBef>
              <a:spcAft>
                <a:spcPts val="0"/>
              </a:spcAft>
              <a:buSzPts val="1656"/>
              <a:buChar char="◼"/>
              <a:defRPr/>
            </a:lvl4pPr>
            <a:lvl5pPr marL="2286000" lvl="4" indent="-334010" algn="l">
              <a:spcBef>
                <a:spcPts val="600"/>
              </a:spcBef>
              <a:spcAft>
                <a:spcPts val="0"/>
              </a:spcAft>
              <a:buSzPts val="1656"/>
              <a:buChar char="◼"/>
              <a:defRPr/>
            </a:lvl5pPr>
            <a:lvl6pPr marL="2743200" lvl="5" indent="-334010" algn="l">
              <a:spcBef>
                <a:spcPts val="600"/>
              </a:spcBef>
              <a:spcAft>
                <a:spcPts val="0"/>
              </a:spcAft>
              <a:buSzPts val="1656"/>
              <a:buChar char="◼"/>
              <a:defRPr/>
            </a:lvl6pPr>
            <a:lvl7pPr marL="3200400" lvl="6" indent="-334010" algn="l">
              <a:spcBef>
                <a:spcPts val="600"/>
              </a:spcBef>
              <a:spcAft>
                <a:spcPts val="0"/>
              </a:spcAft>
              <a:buSzPts val="1656"/>
              <a:buChar char="◼"/>
              <a:defRPr/>
            </a:lvl7pPr>
            <a:lvl8pPr marL="3657600" lvl="7" indent="-334010" algn="l">
              <a:spcBef>
                <a:spcPts val="600"/>
              </a:spcBef>
              <a:spcAft>
                <a:spcPts val="0"/>
              </a:spcAft>
              <a:buSzPts val="1656"/>
              <a:buChar char="◼"/>
              <a:defRPr/>
            </a:lvl8pPr>
            <a:lvl9pPr marL="4114800" lvl="8" indent="-334010" algn="l">
              <a:spcBef>
                <a:spcPts val="600"/>
              </a:spcBef>
              <a:spcAft>
                <a:spcPts val="600"/>
              </a:spcAft>
              <a:buSzPts val="1656"/>
              <a:buChar char="◼"/>
              <a:defRPr/>
            </a:lvl9pPr>
          </a:lstStyle>
          <a:p/>
        </p:txBody>
      </p:sp>
      <p:sp>
        <p:nvSpPr>
          <p:cNvPr id="65" name="Google Shape;65;p16"/>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6"/>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matchingName="Title Only">
  <p:cSld name="TITLE_ONLY">
    <p:spTree>
      <p:nvGrpSpPr>
        <p:cNvPr id="1" name="Shape 68"/>
        <p:cNvGrpSpPr/>
        <p:nvPr/>
      </p:nvGrpSpPr>
      <p:grpSpPr>
        <a:xfrm>
          <a:off x="0" y="0"/>
          <a:ext cx="0" cy="0"/>
          <a:chOff x="0" y="0"/>
          <a:chExt cx="0" cy="0"/>
        </a:xfrm>
      </p:grpSpPr>
      <p:sp>
        <p:nvSpPr>
          <p:cNvPr id="69" name="Google Shape;69;p17"/>
          <p:cNvSpPr txBox="1">
            <a:spLocks noGrp="1"/>
          </p:cNvSpPr>
          <p:nvPr>
            <p:ph type="title"/>
          </p:nvPr>
        </p:nvSpPr>
        <p:spPr>
          <a:xfrm>
            <a:off x="575894" y="729658"/>
            <a:ext cx="11029616" cy="988332"/>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rgbClr val="3F3F3F"/>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7"/>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7"/>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7"/>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matchingName="Blank">
  <p:cSld name="BLANK">
    <p:spTree>
      <p:nvGrpSpPr>
        <p:cNvPr id="1" name="Shape 73"/>
        <p:cNvGrpSpPr/>
        <p:nvPr/>
      </p:nvGrpSpPr>
      <p:grpSpPr>
        <a:xfrm>
          <a:off x="0" y="0"/>
          <a:ext cx="0" cy="0"/>
          <a:chOff x="0" y="0"/>
          <a:chExt cx="0" cy="0"/>
        </a:xfrm>
      </p:grpSpPr>
      <p:sp>
        <p:nvSpPr>
          <p:cNvPr id="74" name="Google Shape;74;p18"/>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8"/>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8"/>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581192" y="705124"/>
            <a:ext cx="11029616" cy="1189554"/>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3F3F3F"/>
              </a:buClr>
              <a:buSzPts val="2800"/>
              <a:buFont typeface="Gill Sans" panose="020B0502020104020203"/>
              <a:buNone/>
              <a:defRPr sz="28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p:txBody>
      </p:sp>
      <p:sp>
        <p:nvSpPr>
          <p:cNvPr id="11" name="Google Shape;11;p9"/>
          <p:cNvSpPr txBox="1">
            <a:spLocks noGrp="1"/>
          </p:cNvSpPr>
          <p:nvPr>
            <p:ph type="body" idx="1"/>
          </p:nvPr>
        </p:nvSpPr>
        <p:spPr>
          <a:xfrm>
            <a:off x="581192" y="2336002"/>
            <a:ext cx="11029616" cy="3652047"/>
          </a:xfrm>
          <a:prstGeom prst="rect">
            <a:avLst/>
          </a:prstGeom>
          <a:noFill/>
          <a:ln>
            <a:noFill/>
          </a:ln>
        </p:spPr>
        <p:txBody>
          <a:bodyPr spcFirstLastPara="1" wrap="square" lIns="91425" tIns="45700" rIns="91425" bIns="45700" anchor="ctr" anchorCtr="0">
            <a:normAutofit/>
          </a:bodyPr>
          <a:lstStyle>
            <a:lvl1pPr marL="457200" marR="0" lvl="0" indent="-334010" algn="l" rtl="0">
              <a:spcBef>
                <a:spcPts val="360"/>
              </a:spcBef>
              <a:spcAft>
                <a:spcPts val="0"/>
              </a:spcAft>
              <a:buClr>
                <a:schemeClr val="accent1"/>
              </a:buClr>
              <a:buSzPts val="1656"/>
              <a:buFont typeface="Noto Sans Symbols"/>
              <a:buChar char="◼"/>
              <a:defRPr sz="18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1pPr>
            <a:lvl2pPr marL="914400" marR="0" lvl="1" indent="-321945" algn="l" rtl="0">
              <a:spcBef>
                <a:spcPts val="600"/>
              </a:spcBef>
              <a:spcAft>
                <a:spcPts val="0"/>
              </a:spcAft>
              <a:buClr>
                <a:schemeClr val="accent1"/>
              </a:buClr>
              <a:buSzPts val="1472"/>
              <a:buFont typeface="Noto Sans Symbols"/>
              <a:buChar char="◼"/>
              <a:defRPr sz="16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2pPr>
            <a:lvl3pPr marL="1371600" marR="0" lvl="2" indent="-310515" algn="l" rtl="0">
              <a:spcBef>
                <a:spcPts val="600"/>
              </a:spcBef>
              <a:spcAft>
                <a:spcPts val="0"/>
              </a:spcAft>
              <a:buClr>
                <a:schemeClr val="accent1"/>
              </a:buClr>
              <a:buSzPts val="1288"/>
              <a:buFont typeface="Noto Sans Symbols"/>
              <a:buChar char="◼"/>
              <a:defRPr sz="14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3pPr>
            <a:lvl4pPr marL="1828800" marR="0" lvl="3" indent="-298450" algn="l" rtl="0">
              <a:spcBef>
                <a:spcPts val="600"/>
              </a:spcBef>
              <a:spcAft>
                <a:spcPts val="0"/>
              </a:spcAft>
              <a:buClr>
                <a:schemeClr val="accent1"/>
              </a:buClr>
              <a:buSzPts val="1104"/>
              <a:buFont typeface="Noto Sans Symbols"/>
              <a:buChar char="◼"/>
              <a:defRPr sz="12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4pPr>
            <a:lvl5pPr marL="2286000" marR="0" lvl="4" indent="-298450" algn="l" rtl="0">
              <a:spcBef>
                <a:spcPts val="600"/>
              </a:spcBef>
              <a:spcAft>
                <a:spcPts val="0"/>
              </a:spcAft>
              <a:buClr>
                <a:schemeClr val="accent1"/>
              </a:buClr>
              <a:buSzPts val="1104"/>
              <a:buFont typeface="Noto Sans Symbols"/>
              <a:buChar char="◼"/>
              <a:defRPr sz="12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5pPr>
            <a:lvl6pPr marL="2743200" marR="0" lvl="5" indent="-298450"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panose="020B0502020104020203"/>
                <a:ea typeface="Gill Sans" panose="020B0502020104020203"/>
                <a:cs typeface="Gill Sans" panose="020B0502020104020203"/>
                <a:sym typeface="Gill Sans" panose="020B0502020104020203"/>
              </a:defRPr>
            </a:lvl6pPr>
            <a:lvl7pPr marL="3200400" marR="0" lvl="6" indent="-298450"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panose="020B0502020104020203"/>
                <a:ea typeface="Gill Sans" panose="020B0502020104020203"/>
                <a:cs typeface="Gill Sans" panose="020B0502020104020203"/>
                <a:sym typeface="Gill Sans" panose="020B0502020104020203"/>
              </a:defRPr>
            </a:lvl7pPr>
            <a:lvl8pPr marL="3657600" marR="0" lvl="7" indent="-298450" algn="l" rtl="0">
              <a:spcBef>
                <a:spcPts val="600"/>
              </a:spcBef>
              <a:spcAft>
                <a:spcPts val="0"/>
              </a:spcAft>
              <a:buClr>
                <a:schemeClr val="accent2"/>
              </a:buClr>
              <a:buSzPts val="1104"/>
              <a:buFont typeface="Noto Sans Symbols"/>
              <a:buChar char="◼"/>
              <a:defRPr sz="1200" b="0" i="0" u="none" strike="noStrike" cap="none">
                <a:solidFill>
                  <a:schemeClr val="dk2"/>
                </a:solidFill>
                <a:latin typeface="Gill Sans" panose="020B0502020104020203"/>
                <a:ea typeface="Gill Sans" panose="020B0502020104020203"/>
                <a:cs typeface="Gill Sans" panose="020B0502020104020203"/>
                <a:sym typeface="Gill Sans" panose="020B0502020104020203"/>
              </a:defRPr>
            </a:lvl8pPr>
            <a:lvl9pPr marL="4114800" marR="0" lvl="8" indent="-298450" algn="l" rtl="0">
              <a:spcBef>
                <a:spcPts val="600"/>
              </a:spcBef>
              <a:spcAft>
                <a:spcPts val="600"/>
              </a:spcAft>
              <a:buClr>
                <a:schemeClr val="accent2"/>
              </a:buClr>
              <a:buSzPts val="1104"/>
              <a:buFont typeface="Noto Sans Symbols"/>
              <a:buChar char="◼"/>
              <a:defRPr sz="1200" b="0" i="0" u="none" strike="noStrike" cap="none">
                <a:solidFill>
                  <a:schemeClr val="dk2"/>
                </a:solidFill>
                <a:latin typeface="Gill Sans" panose="020B0502020104020203"/>
                <a:ea typeface="Gill Sans" panose="020B0502020104020203"/>
                <a:cs typeface="Gill Sans" panose="020B0502020104020203"/>
                <a:sym typeface="Gill Sans" panose="020B0502020104020203"/>
              </a:defRPr>
            </a:lvl9pPr>
          </a:lstStyle>
          <a:p/>
        </p:txBody>
      </p:sp>
      <p:sp>
        <p:nvSpPr>
          <p:cNvPr id="12" name="Google Shape;12;p9"/>
          <p:cNvSpPr txBox="1">
            <a:spLocks noGrp="1"/>
          </p:cNvSpPr>
          <p:nvPr>
            <p:ph type="dt" idx="10"/>
          </p:nvPr>
        </p:nvSpPr>
        <p:spPr>
          <a:xfrm>
            <a:off x="7605951" y="6423914"/>
            <a:ext cx="284479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1pPr>
            <a:lvl2pPr marR="0" lvl="1"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2pPr>
            <a:lvl3pPr marR="0" lvl="2"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3pPr>
            <a:lvl4pPr marR="0" lvl="3"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4pPr>
            <a:lvl5pPr marR="0" lvl="4"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5pPr>
            <a:lvl6pPr marR="0" lvl="5"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6pPr>
            <a:lvl7pPr marR="0" lvl="6"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7pPr>
            <a:lvl8pPr marR="0" lvl="7"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8pPr>
            <a:lvl9pPr marR="0" lvl="8"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9pPr>
          </a:lstStyle>
          <a:p/>
        </p:txBody>
      </p:sp>
      <p:sp>
        <p:nvSpPr>
          <p:cNvPr id="13" name="Google Shape;13;p9"/>
          <p:cNvSpPr txBox="1">
            <a:spLocks noGrp="1"/>
          </p:cNvSpPr>
          <p:nvPr>
            <p:ph type="ftr" idx="11"/>
          </p:nvPr>
        </p:nvSpPr>
        <p:spPr>
          <a:xfrm>
            <a:off x="581192" y="6423914"/>
            <a:ext cx="691721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1pPr>
            <a:lvl2pPr marR="0" lvl="1"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2pPr>
            <a:lvl3pPr marR="0" lvl="2"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3pPr>
            <a:lvl4pPr marR="0" lvl="3"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4pPr>
            <a:lvl5pPr marR="0" lvl="4"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5pPr>
            <a:lvl6pPr marR="0" lvl="5"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6pPr>
            <a:lvl7pPr marR="0" lvl="6"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7pPr>
            <a:lvl8pPr marR="0" lvl="7"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8pPr>
            <a:lvl9pPr marR="0" lvl="8" algn="l" rtl="0">
              <a:spcBef>
                <a:spcPts val="0"/>
              </a:spcBef>
              <a:spcAft>
                <a:spcPts val="0"/>
              </a:spcAft>
              <a:buSzPts val="1400"/>
              <a:buNone/>
              <a:defRPr sz="1800" b="0" i="0" u="none" strike="noStrike" cap="none">
                <a:solidFill>
                  <a:schemeClr val="dk1"/>
                </a:solidFill>
                <a:latin typeface="Gill Sans" panose="020B0502020104020203"/>
                <a:ea typeface="Gill Sans" panose="020B0502020104020203"/>
                <a:cs typeface="Gill Sans" panose="020B0502020104020203"/>
                <a:sym typeface="Gill Sans" panose="020B0502020104020203"/>
              </a:defRPr>
            </a:lvl9pPr>
          </a:lstStyle>
          <a:p/>
        </p:txBody>
      </p:sp>
      <p:sp>
        <p:nvSpPr>
          <p:cNvPr id="14" name="Google Shape;14;p9"/>
          <p:cNvSpPr txBox="1">
            <a:spLocks noGrp="1"/>
          </p:cNvSpPr>
          <p:nvPr>
            <p:ph type="sldNum" idx="12"/>
          </p:nvPr>
        </p:nvSpPr>
        <p:spPr>
          <a:xfrm>
            <a:off x="10558300" y="6423914"/>
            <a:ext cx="105251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1pPr>
            <a:lvl2pPr marL="0" marR="0" lvl="1"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2pPr>
            <a:lvl3pPr marL="0" marR="0" lvl="2"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3pPr>
            <a:lvl4pPr marL="0" marR="0" lvl="3"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4pPr>
            <a:lvl5pPr marL="0" marR="0" lvl="4"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5pPr>
            <a:lvl6pPr marL="0" marR="0" lvl="5"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6pPr>
            <a:lvl7pPr marL="0" marR="0" lvl="6"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7pPr>
            <a:lvl8pPr marL="0" marR="0" lvl="7"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8pPr>
            <a:lvl9pPr marL="0" marR="0" lvl="8" indent="0" algn="r" rtl="0">
              <a:spcBef>
                <a:spcPts val="0"/>
              </a:spcBef>
              <a:buNone/>
              <a:defRPr sz="900" b="0" i="0" u="none" strike="noStrike" cap="none">
                <a:solidFill>
                  <a:srgbClr val="3F3F3F"/>
                </a:solidFill>
                <a:latin typeface="Gill Sans" panose="020B0502020104020203"/>
                <a:ea typeface="Gill Sans" panose="020B0502020104020203"/>
                <a:cs typeface="Gill Sans" panose="020B0502020104020203"/>
                <a:sym typeface="Gill Sans" panose="020B0502020104020203"/>
              </a:defRPr>
            </a:lvl9pPr>
          </a:lstStyle>
          <a:p>
            <a:pPr marL="0" lvl="0" indent="0" algn="r" rtl="0">
              <a:spcBef>
                <a:spcPts val="0"/>
              </a:spcBef>
              <a:spcAft>
                <a:spcPts val="0"/>
              </a:spcAft>
              <a:buNone/>
            </a:pPr>
            <a:fld id="{00000000-1234-1234-1234-123412341234}" type="slidenum">
              <a:rPr lang="en-US"/>
            </a:fld>
            <a:endParaRPr lang="en-US"/>
          </a:p>
        </p:txBody>
      </p:sp>
      <p:sp>
        <p:nvSpPr>
          <p:cNvPr id="15" name="Google Shape;15;p9"/>
          <p:cNvSpPr/>
          <p:nvPr/>
        </p:nvSpPr>
        <p:spPr>
          <a:xfrm>
            <a:off x="446534" y="457200"/>
            <a:ext cx="3703320" cy="94997"/>
          </a:xfrm>
          <a:prstGeom prst="rect">
            <a:avLst/>
          </a:prstGeom>
          <a:solidFill>
            <a:srgbClr val="4653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6" name="Google Shape;16;p9"/>
          <p:cNvSpPr/>
          <p:nvPr/>
        </p:nvSpPr>
        <p:spPr>
          <a:xfrm>
            <a:off x="8042147" y="453643"/>
            <a:ext cx="3703320" cy="98554"/>
          </a:xfrm>
          <a:prstGeom prst="rect">
            <a:avLst/>
          </a:prstGeom>
          <a:solidFill>
            <a:srgbClr val="969F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sp>
        <p:nvSpPr>
          <p:cNvPr id="17" name="Google Shape;17;p9"/>
          <p:cNvSpPr/>
          <p:nvPr/>
        </p:nvSpPr>
        <p:spPr>
          <a:xfrm>
            <a:off x="4241830" y="457200"/>
            <a:ext cx="3703320" cy="9144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p>
        </p:txBody>
      </p:sp>
      <p:grpSp>
        <p:nvGrpSpPr>
          <p:cNvPr id="18" name="Google Shape;18;p9"/>
          <p:cNvGrpSpPr/>
          <p:nvPr/>
        </p:nvGrpSpPr>
        <p:grpSpPr>
          <a:xfrm>
            <a:off x="428696" y="482137"/>
            <a:ext cx="11301155" cy="81191"/>
            <a:chOff x="428696" y="482137"/>
            <a:chExt cx="11301155" cy="81191"/>
          </a:xfrm>
        </p:grpSpPr>
        <p:sp>
          <p:nvSpPr>
            <p:cNvPr id="19" name="Google Shape;19;p9"/>
            <p:cNvSpPr/>
            <p:nvPr/>
          </p:nvSpPr>
          <p:spPr>
            <a:xfrm rot="10800000" flipH="1">
              <a:off x="428696" y="482137"/>
              <a:ext cx="3703321" cy="8119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panose="020B0502020104020203"/>
                <a:ea typeface="Gill Sans" panose="020B0502020104020203"/>
                <a:cs typeface="Gill Sans" panose="020B0502020104020203"/>
                <a:sym typeface="Gill Sans" panose="020B0502020104020203"/>
              </a:endParaRPr>
            </a:p>
          </p:txBody>
        </p:sp>
        <p:sp>
          <p:nvSpPr>
            <p:cNvPr id="20" name="Google Shape;20;p9"/>
            <p:cNvSpPr/>
            <p:nvPr/>
          </p:nvSpPr>
          <p:spPr>
            <a:xfrm rot="10800000" flipH="1">
              <a:off x="4235926" y="482137"/>
              <a:ext cx="3703321" cy="8119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panose="020B0502020104020203"/>
                <a:ea typeface="Gill Sans" panose="020B0502020104020203"/>
                <a:cs typeface="Gill Sans" panose="020B0502020104020203"/>
                <a:sym typeface="Gill Sans" panose="020B0502020104020203"/>
              </a:endParaRPr>
            </a:p>
          </p:txBody>
        </p:sp>
        <p:sp>
          <p:nvSpPr>
            <p:cNvPr id="21" name="Google Shape;21;p9"/>
            <p:cNvSpPr/>
            <p:nvPr/>
          </p:nvSpPr>
          <p:spPr>
            <a:xfrm rot="10800000" flipH="1">
              <a:off x="8026530" y="482137"/>
              <a:ext cx="3703321" cy="81191"/>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panose="020B0502020104020203"/>
                <a:ea typeface="Gill Sans" panose="020B0502020104020203"/>
                <a:cs typeface="Gill Sans" panose="020B0502020104020203"/>
                <a:sym typeface="Gill Sans" panose="020B0502020104020203"/>
              </a:endParaRPr>
            </a:p>
          </p:txBody>
        </p:sp>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2"/>
        <p:cNvGrpSpPr/>
        <p:nvPr/>
      </p:nvGrpSpPr>
      <p:grpSpPr>
        <a:xfrm>
          <a:off x="0" y="0"/>
          <a:ext cx="0" cy="0"/>
          <a:chOff x="0" y="0"/>
          <a:chExt cx="0" cy="0"/>
        </a:xfrm>
      </p:grpSpPr>
      <p:sp>
        <p:nvSpPr>
          <p:cNvPr id="113" name="Google Shape;113;p1"/>
          <p:cNvSpPr txBox="1">
            <a:spLocks noGrp="1"/>
          </p:cNvSpPr>
          <p:nvPr>
            <p:ph type="ctrTitle"/>
          </p:nvPr>
        </p:nvSpPr>
        <p:spPr>
          <a:xfrm>
            <a:off x="305591" y="1099334"/>
            <a:ext cx="11580813" cy="2605673"/>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C00000"/>
              </a:buClr>
              <a:buSzPts val="3600"/>
              <a:buFont typeface="Arial" panose="020B0604020202020204"/>
              <a:buNone/>
            </a:pPr>
            <a:r>
              <a:rPr lang="en-US" b="1" dirty="0">
                <a:solidFill>
                  <a:srgbClr val="C00000"/>
                </a:solidFill>
                <a:latin typeface="Arial" panose="020B0604020202020204"/>
                <a:ea typeface="Arial" panose="020B0604020202020204"/>
                <a:cs typeface="Arial" panose="020B0604020202020204"/>
                <a:sym typeface="Arial" panose="020B0604020202020204"/>
              </a:rPr>
              <a:t>NGHIÊN CỨU ĐẶC ĐIỂM LÂM SÀNG, CẬN LÂM SÀNG</a:t>
            </a:r>
            <a:br>
              <a:rPr lang="en-US" b="1" dirty="0">
                <a:solidFill>
                  <a:srgbClr val="C00000"/>
                </a:solidFill>
                <a:latin typeface="Arial" panose="020B0604020202020204"/>
                <a:ea typeface="Arial" panose="020B0604020202020204"/>
                <a:cs typeface="Arial" panose="020B0604020202020204"/>
                <a:sym typeface="Arial" panose="020B0604020202020204"/>
              </a:rPr>
            </a:br>
            <a:r>
              <a:rPr lang="en-US" b="1" dirty="0">
                <a:solidFill>
                  <a:srgbClr val="C00000"/>
                </a:solidFill>
                <a:latin typeface="Arial" panose="020B0604020202020204"/>
                <a:ea typeface="Arial" panose="020B0604020202020204"/>
                <a:cs typeface="Arial" panose="020B0604020202020204"/>
                <a:sym typeface="Arial" panose="020B0604020202020204"/>
              </a:rPr>
              <a:t>VÀ ĐÁNH GIÁ KẾT QUẢ ĐIỀU TRỊ PHỤC HÌNH THÁO LẮP TOÀN HÀM CÓ ỨNG DỤNG KỸ THUẬT SỐ TRÊN BỆNH NHÂN </a:t>
            </a:r>
            <a:br>
              <a:rPr lang="en-US" b="1" dirty="0">
                <a:solidFill>
                  <a:srgbClr val="C00000"/>
                </a:solidFill>
                <a:latin typeface="Arial" panose="020B0604020202020204"/>
                <a:ea typeface="Arial" panose="020B0604020202020204"/>
                <a:cs typeface="Arial" panose="020B0604020202020204"/>
                <a:sym typeface="Arial" panose="020B0604020202020204"/>
              </a:rPr>
            </a:br>
            <a:r>
              <a:rPr lang="en-US" b="1" dirty="0">
                <a:solidFill>
                  <a:srgbClr val="C00000"/>
                </a:solidFill>
                <a:latin typeface="Arial" panose="020B0604020202020204"/>
                <a:ea typeface="Arial" panose="020B0604020202020204"/>
                <a:cs typeface="Arial" panose="020B0604020202020204"/>
                <a:sym typeface="Arial" panose="020B0604020202020204"/>
              </a:rPr>
              <a:t>CAO TUỔI MẤT RĂNG TOÀN BỘ HAI HÀM</a:t>
            </a:r>
            <a:endParaRPr lang="en-US" b="1" dirty="0">
              <a:solidFill>
                <a:srgbClr val="C00000"/>
              </a:solidFill>
              <a:latin typeface="Arial" panose="020B0604020202020204"/>
              <a:ea typeface="Arial" panose="020B0604020202020204"/>
              <a:cs typeface="Arial" panose="020B0604020202020204"/>
              <a:sym typeface="Arial" panose="020B0604020202020204"/>
            </a:endParaRPr>
          </a:p>
        </p:txBody>
      </p:sp>
      <p:pic>
        <p:nvPicPr>
          <p:cNvPr id="114" name="Google Shape;114;p1" descr="A stethoscope on a clipboard"/>
          <p:cNvPicPr preferRelativeResize="0">
            <a:picLocks noGrp="1"/>
          </p:cNvPicPr>
          <p:nvPr>
            <p:ph type="pic" idx="2"/>
          </p:nvPr>
        </p:nvPicPr>
        <p:blipFill rotWithShape="1">
          <a:blip r:embed="rId1"/>
          <a:srcRect t="50096" b="28164"/>
          <a:stretch>
            <a:fillRect/>
          </a:stretch>
        </p:blipFill>
        <p:spPr>
          <a:xfrm>
            <a:off x="448055" y="4754880"/>
            <a:ext cx="11274551" cy="1636775"/>
          </a:xfrm>
          <a:prstGeom prst="rect">
            <a:avLst/>
          </a:prstGeom>
          <a:solidFill>
            <a:schemeClr val="accent2"/>
          </a:solidFill>
          <a:ln>
            <a:noFill/>
          </a:ln>
        </p:spPr>
      </p:pic>
      <p:sp>
        <p:nvSpPr>
          <p:cNvPr id="115" name="Google Shape;115;p1"/>
          <p:cNvSpPr txBox="1"/>
          <p:nvPr/>
        </p:nvSpPr>
        <p:spPr>
          <a:xfrm>
            <a:off x="8215433" y="4171295"/>
            <a:ext cx="442389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i="0" u="none" strike="noStrike" cap="none" dirty="0">
                <a:solidFill>
                  <a:srgbClr val="0070C0"/>
                </a:solidFill>
                <a:latin typeface="Arial" panose="020B0604020202020204"/>
                <a:ea typeface="Arial" panose="020B0604020202020204"/>
                <a:cs typeface="Arial" panose="020B0604020202020204"/>
                <a:sym typeface="Arial" panose="020B0604020202020204"/>
              </a:rPr>
              <a:t>NCV: TRẦN KHÁNH VY</a:t>
            </a:r>
            <a:endParaRPr sz="2400" b="1" dirty="0">
              <a:solidFill>
                <a:srgbClr val="0070C0"/>
              </a:solidFill>
              <a:latin typeface="Arial" panose="020B0604020202020204"/>
              <a:ea typeface="Arial" panose="020B0604020202020204"/>
              <a:cs typeface="Arial" panose="020B0604020202020204"/>
              <a:sym typeface="Arial" panose="020B0604020202020204"/>
            </a:endParaRPr>
          </a:p>
        </p:txBody>
      </p:sp>
      <p:sp>
        <p:nvSpPr>
          <p:cNvPr id="116" name="Google Shape;116;p1"/>
          <p:cNvSpPr txBox="1"/>
          <p:nvPr/>
        </p:nvSpPr>
        <p:spPr>
          <a:xfrm>
            <a:off x="2683097" y="714615"/>
            <a:ext cx="6825803"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a:solidFill>
                  <a:srgbClr val="0070C0"/>
                </a:solidFill>
                <a:latin typeface="Arial" panose="020B0604020202020204"/>
                <a:ea typeface="Arial" panose="020B0604020202020204"/>
                <a:cs typeface="Arial" panose="020B0604020202020204"/>
                <a:sym typeface="Arial" panose="020B0604020202020204"/>
              </a:rPr>
              <a:t>SỞ Y TẾ THÀNH PHỐ HỒ CHÍ MINH</a:t>
            </a:r>
            <a:endParaRPr lang="en-US" sz="2000">
              <a:solidFill>
                <a:srgbClr val="0070C0"/>
              </a:solidFill>
              <a:latin typeface="Arial" panose="020B0604020202020204"/>
              <a:ea typeface="Arial" panose="020B0604020202020204"/>
              <a:cs typeface="Arial" panose="020B0604020202020204"/>
              <a:sym typeface="Arial" panose="020B0604020202020204"/>
            </a:endParaRPr>
          </a:p>
          <a:p>
            <a:pPr marL="0" marR="0" lvl="0" indent="0" algn="ctr" rtl="0">
              <a:spcBef>
                <a:spcPts val="0"/>
              </a:spcBef>
              <a:spcAft>
                <a:spcPts val="0"/>
              </a:spcAft>
              <a:buNone/>
            </a:pPr>
            <a:r>
              <a:rPr lang="en-US" sz="2400" b="1">
                <a:solidFill>
                  <a:srgbClr val="FF0000"/>
                </a:solidFill>
                <a:latin typeface="Arial" panose="020B0604020202020204"/>
                <a:ea typeface="Arial" panose="020B0604020202020204"/>
                <a:cs typeface="Arial" panose="020B0604020202020204"/>
                <a:sym typeface="Arial" panose="020B0604020202020204"/>
              </a:rPr>
              <a:t>BỆNH VIỆN RĂNG HÀM MẶT</a:t>
            </a:r>
            <a:endParaRPr lang="en-US" sz="2400" b="1">
              <a:solidFill>
                <a:srgbClr val="FF0000"/>
              </a:solidFill>
              <a:latin typeface="Arial" panose="020B0604020202020204"/>
              <a:ea typeface="Arial" panose="020B0604020202020204"/>
              <a:cs typeface="Arial" panose="020B0604020202020204"/>
              <a:sym typeface="Arial" panose="020B0604020202020204"/>
            </a:endParaRPr>
          </a:p>
        </p:txBody>
      </p:sp>
      <p:pic>
        <p:nvPicPr>
          <p:cNvPr id="117" name="Google Shape;117;p1" descr="A red circle with white text and a black background&#10;&#10;AI-generated content may be incorrect."/>
          <p:cNvPicPr preferRelativeResize="0"/>
          <p:nvPr/>
        </p:nvPicPr>
        <p:blipFill rotWithShape="1">
          <a:blip r:embed="rId2"/>
          <a:srcRect/>
          <a:stretch>
            <a:fillRect/>
          </a:stretch>
        </p:blipFill>
        <p:spPr>
          <a:xfrm>
            <a:off x="2866456" y="667067"/>
            <a:ext cx="859724" cy="86453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4. </a:t>
            </a:r>
            <a:r>
              <a:rPr lang="en-US" b="1" dirty="0" err="1"/>
              <a:t>Chuẩn</a:t>
            </a:r>
            <a:r>
              <a:rPr lang="en-US" b="1" dirty="0"/>
              <a:t> </a:t>
            </a:r>
            <a:r>
              <a:rPr lang="en-US" b="1" dirty="0" err="1"/>
              <a:t>bị</a:t>
            </a:r>
            <a:r>
              <a:rPr lang="en-US" b="1" dirty="0"/>
              <a:t> </a:t>
            </a:r>
            <a:r>
              <a:rPr lang="en-US" b="1" dirty="0" err="1"/>
              <a:t>dữ</a:t>
            </a:r>
            <a:r>
              <a:rPr lang="en-US" b="1" dirty="0"/>
              <a:t> </a:t>
            </a:r>
            <a:r>
              <a:rPr lang="en-US" b="1" dirty="0" err="1"/>
              <a:t>liệu</a:t>
            </a:r>
            <a:r>
              <a:rPr lang="en-US" b="1" dirty="0"/>
              <a:t> </a:t>
            </a:r>
            <a:r>
              <a:rPr lang="en-US" b="1" dirty="0" err="1"/>
              <a:t>và</a:t>
            </a:r>
            <a:r>
              <a:rPr lang="en-US" b="1" dirty="0"/>
              <a:t> in 3D </a:t>
            </a:r>
            <a:r>
              <a:rPr lang="en-US" b="1" dirty="0" err="1"/>
              <a:t>khay</a:t>
            </a:r>
            <a:r>
              <a:rPr lang="en-US" b="1" dirty="0"/>
              <a:t> </a:t>
            </a:r>
            <a:r>
              <a:rPr lang="en-US" b="1" dirty="0" err="1"/>
              <a:t>tùy</a:t>
            </a:r>
            <a:r>
              <a:rPr lang="en-US" b="1" dirty="0"/>
              <a:t> </a:t>
            </a:r>
            <a:r>
              <a:rPr lang="en-US" b="1" dirty="0" err="1"/>
              <a:t>chỉnh</a:t>
            </a:r>
            <a:r>
              <a:rPr lang="en-US" b="1" dirty="0"/>
              <a:t>.</a:t>
            </a:r>
            <a:endParaRPr lang="en-US" dirty="0"/>
          </a:p>
          <a:p>
            <a:r>
              <a:rPr lang="en-US" dirty="0" err="1"/>
              <a:t>Dữ</a:t>
            </a:r>
            <a:r>
              <a:rPr lang="en-US" dirty="0"/>
              <a:t> </a:t>
            </a:r>
            <a:r>
              <a:rPr lang="en-US" dirty="0" err="1"/>
              <a:t>liệu</a:t>
            </a:r>
            <a:r>
              <a:rPr lang="en-US" dirty="0"/>
              <a:t> CAD </a:t>
            </a:r>
            <a:r>
              <a:rPr lang="en-US" dirty="0" err="1"/>
              <a:t>sau</a:t>
            </a:r>
            <a:r>
              <a:rPr lang="en-US" dirty="0"/>
              <a:t> </a:t>
            </a:r>
            <a:r>
              <a:rPr lang="en-US" dirty="0" err="1"/>
              <a:t>khi</a:t>
            </a:r>
            <a:r>
              <a:rPr lang="en-US" dirty="0"/>
              <a:t> </a:t>
            </a:r>
            <a:r>
              <a:rPr lang="en-US" dirty="0" err="1"/>
              <a:t>hoàn</a:t>
            </a:r>
            <a:r>
              <a:rPr lang="en-US" dirty="0"/>
              <a:t> </a:t>
            </a:r>
            <a:r>
              <a:rPr lang="en-US" dirty="0" err="1"/>
              <a:t>tất</a:t>
            </a:r>
            <a:r>
              <a:rPr lang="en-US" dirty="0"/>
              <a:t> </a:t>
            </a:r>
            <a:r>
              <a:rPr lang="en-US" dirty="0" err="1"/>
              <a:t>được</a:t>
            </a:r>
            <a:r>
              <a:rPr lang="en-US" dirty="0"/>
              <a:t> </a:t>
            </a:r>
            <a:r>
              <a:rPr lang="en-US" dirty="0" err="1"/>
              <a:t>xuất</a:t>
            </a:r>
            <a:r>
              <a:rPr lang="en-US" dirty="0"/>
              <a:t> </a:t>
            </a:r>
            <a:r>
              <a:rPr lang="en-US" dirty="0" err="1"/>
              <a:t>và</a:t>
            </a:r>
            <a:r>
              <a:rPr lang="en-US" dirty="0"/>
              <a:t> </a:t>
            </a:r>
            <a:r>
              <a:rPr lang="en-US" dirty="0" err="1"/>
              <a:t>nhập</a:t>
            </a:r>
            <a:r>
              <a:rPr lang="en-US" dirty="0"/>
              <a:t> </a:t>
            </a:r>
            <a:r>
              <a:rPr lang="en-US" dirty="0" err="1"/>
              <a:t>vào</a:t>
            </a:r>
            <a:r>
              <a:rPr lang="en-US" dirty="0"/>
              <a:t> </a:t>
            </a:r>
            <a:r>
              <a:rPr lang="en-US" dirty="0" err="1"/>
              <a:t>phần</a:t>
            </a:r>
            <a:r>
              <a:rPr lang="en-US" dirty="0"/>
              <a:t> </a:t>
            </a:r>
            <a:r>
              <a:rPr lang="en-US" dirty="0" err="1"/>
              <a:t>mềm</a:t>
            </a:r>
            <a:r>
              <a:rPr lang="en-US" dirty="0"/>
              <a:t> </a:t>
            </a:r>
            <a:r>
              <a:rPr lang="en-US" dirty="0" err="1"/>
              <a:t>chuẩn</a:t>
            </a:r>
            <a:r>
              <a:rPr lang="en-US" dirty="0"/>
              <a:t> </a:t>
            </a:r>
            <a:r>
              <a:rPr lang="en-US" dirty="0" err="1"/>
              <a:t>bị</a:t>
            </a:r>
            <a:r>
              <a:rPr lang="en-US" dirty="0"/>
              <a:t> in 3D. </a:t>
            </a:r>
            <a:r>
              <a:rPr lang="en-US" dirty="0" err="1"/>
              <a:t>Tại</a:t>
            </a:r>
            <a:r>
              <a:rPr lang="en-US" dirty="0"/>
              <a:t> </a:t>
            </a:r>
            <a:r>
              <a:rPr lang="en-US" dirty="0" err="1"/>
              <a:t>đây</a:t>
            </a:r>
            <a:r>
              <a:rPr lang="en-US" dirty="0"/>
              <a:t>, </a:t>
            </a:r>
            <a:r>
              <a:rPr lang="en-US" dirty="0" err="1"/>
              <a:t>các</a:t>
            </a:r>
            <a:r>
              <a:rPr lang="en-US" dirty="0"/>
              <a:t> </a:t>
            </a:r>
            <a:r>
              <a:rPr lang="en-US" dirty="0" err="1"/>
              <a:t>thông</a:t>
            </a:r>
            <a:r>
              <a:rPr lang="en-US" dirty="0"/>
              <a:t> </a:t>
            </a:r>
            <a:r>
              <a:rPr lang="en-US" dirty="0" err="1"/>
              <a:t>số</a:t>
            </a:r>
            <a:r>
              <a:rPr lang="en-US" dirty="0"/>
              <a:t> in </a:t>
            </a:r>
            <a:r>
              <a:rPr lang="en-US" dirty="0" err="1"/>
              <a:t>được</a:t>
            </a:r>
            <a:r>
              <a:rPr lang="en-US" dirty="0"/>
              <a:t> </a:t>
            </a:r>
            <a:r>
              <a:rPr lang="en-US" dirty="0" err="1"/>
              <a:t>thiết</a:t>
            </a:r>
            <a:r>
              <a:rPr lang="en-US" dirty="0"/>
              <a:t> </a:t>
            </a:r>
            <a:r>
              <a:rPr lang="en-US" dirty="0" err="1"/>
              <a:t>lập</a:t>
            </a:r>
            <a:r>
              <a:rPr lang="en-US" dirty="0"/>
              <a:t>, </a:t>
            </a:r>
            <a:r>
              <a:rPr lang="en-US" dirty="0" err="1"/>
              <a:t>mô</a:t>
            </a:r>
            <a:r>
              <a:rPr lang="en-US" dirty="0"/>
              <a:t> </a:t>
            </a:r>
            <a:r>
              <a:rPr lang="en-US" dirty="0" err="1"/>
              <a:t>hình</a:t>
            </a:r>
            <a:r>
              <a:rPr lang="en-US" dirty="0"/>
              <a:t> </a:t>
            </a:r>
            <a:r>
              <a:rPr lang="en-US" dirty="0" err="1"/>
              <a:t>được</a:t>
            </a:r>
            <a:r>
              <a:rPr lang="en-US" dirty="0"/>
              <a:t> </a:t>
            </a:r>
            <a:r>
              <a:rPr lang="en-US" dirty="0" err="1"/>
              <a:t>định</a:t>
            </a:r>
            <a:r>
              <a:rPr lang="en-US" dirty="0"/>
              <a:t> </a:t>
            </a:r>
            <a:r>
              <a:rPr lang="en-US" dirty="0" err="1"/>
              <a:t>hướng</a:t>
            </a:r>
            <a:r>
              <a:rPr lang="en-US" dirty="0"/>
              <a:t> </a:t>
            </a:r>
            <a:r>
              <a:rPr lang="en-US" dirty="0" err="1"/>
              <a:t>và</a:t>
            </a:r>
            <a:r>
              <a:rPr lang="en-US" dirty="0"/>
              <a:t> chia </a:t>
            </a:r>
            <a:r>
              <a:rPr lang="en-US" dirty="0" err="1"/>
              <a:t>lớp</a:t>
            </a:r>
            <a:r>
              <a:rPr lang="en-US" dirty="0"/>
              <a:t> (slicing) </a:t>
            </a:r>
            <a:r>
              <a:rPr lang="en-US" dirty="0" err="1"/>
              <a:t>để</a:t>
            </a:r>
            <a:r>
              <a:rPr lang="en-US" dirty="0"/>
              <a:t> </a:t>
            </a:r>
            <a:r>
              <a:rPr lang="en-US" dirty="0" err="1"/>
              <a:t>sẵn</a:t>
            </a:r>
            <a:r>
              <a:rPr lang="en-US" dirty="0"/>
              <a:t> </a:t>
            </a:r>
            <a:r>
              <a:rPr lang="en-US" dirty="0" err="1"/>
              <a:t>sàng</a:t>
            </a:r>
            <a:r>
              <a:rPr lang="en-US" dirty="0"/>
              <a:t> </a:t>
            </a:r>
            <a:r>
              <a:rPr lang="en-US" dirty="0" err="1"/>
              <a:t>cho</a:t>
            </a:r>
            <a:r>
              <a:rPr lang="en-US" dirty="0"/>
              <a:t> </a:t>
            </a:r>
            <a:r>
              <a:rPr lang="en-US" dirty="0" err="1"/>
              <a:t>quá</a:t>
            </a:r>
            <a:r>
              <a:rPr lang="en-US" dirty="0"/>
              <a:t> </a:t>
            </a:r>
            <a:r>
              <a:rPr lang="en-US" dirty="0" err="1"/>
              <a:t>trình</a:t>
            </a:r>
            <a:r>
              <a:rPr lang="en-US" dirty="0"/>
              <a:t> </a:t>
            </a:r>
            <a:r>
              <a:rPr lang="en-US" dirty="0" err="1"/>
              <a:t>chế</a:t>
            </a:r>
            <a:r>
              <a:rPr lang="en-US" dirty="0"/>
              <a:t> </a:t>
            </a:r>
            <a:r>
              <a:rPr lang="en-US" dirty="0" err="1"/>
              <a:t>tạo</a:t>
            </a:r>
            <a:r>
              <a:rPr lang="en-US" dirty="0"/>
              <a:t>.</a:t>
            </a:r>
            <a:endParaRPr lang="en-US" dirty="0"/>
          </a:p>
          <a:p>
            <a:r>
              <a:rPr lang="en-US" dirty="0"/>
              <a:t>Các </a:t>
            </a:r>
            <a:r>
              <a:rPr lang="en-US" dirty="0" err="1"/>
              <a:t>khay</a:t>
            </a:r>
            <a:r>
              <a:rPr lang="en-US" dirty="0"/>
              <a:t> </a:t>
            </a:r>
            <a:r>
              <a:rPr lang="en-US" dirty="0" err="1"/>
              <a:t>tùy</a:t>
            </a:r>
            <a:r>
              <a:rPr lang="en-US" dirty="0"/>
              <a:t> </a:t>
            </a:r>
            <a:r>
              <a:rPr lang="en-US" dirty="0" err="1"/>
              <a:t>chỉnh</a:t>
            </a:r>
            <a:r>
              <a:rPr lang="en-US" dirty="0"/>
              <a:t> </a:t>
            </a:r>
            <a:r>
              <a:rPr lang="en-US" dirty="0" err="1"/>
              <a:t>có</a:t>
            </a:r>
            <a:r>
              <a:rPr lang="en-US" dirty="0"/>
              <a:t> </a:t>
            </a:r>
            <a:r>
              <a:rPr lang="en-US" dirty="0" err="1"/>
              <a:t>hình</a:t>
            </a:r>
            <a:r>
              <a:rPr lang="en-US" dirty="0"/>
              <a:t> </a:t>
            </a:r>
            <a:r>
              <a:rPr lang="en-US" dirty="0" err="1"/>
              <a:t>vòm</a:t>
            </a:r>
            <a:r>
              <a:rPr lang="en-US" dirty="0"/>
              <a:t> Gothic </a:t>
            </a:r>
            <a:r>
              <a:rPr lang="en-US" dirty="0" err="1"/>
              <a:t>được</a:t>
            </a:r>
            <a:r>
              <a:rPr lang="en-US" dirty="0"/>
              <a:t> in </a:t>
            </a:r>
            <a:r>
              <a:rPr lang="en-US" dirty="0" err="1"/>
              <a:t>bằng</a:t>
            </a:r>
            <a:r>
              <a:rPr lang="en-US" dirty="0"/>
              <a:t> </a:t>
            </a:r>
            <a:r>
              <a:rPr lang="en-US" dirty="0" err="1"/>
              <a:t>máy</a:t>
            </a:r>
            <a:r>
              <a:rPr lang="en-US" dirty="0"/>
              <a:t> in 3D. </a:t>
            </a:r>
            <a:r>
              <a:rPr lang="en-US" dirty="0" err="1"/>
              <a:t>Chiều</a:t>
            </a:r>
            <a:r>
              <a:rPr lang="en-US" dirty="0"/>
              <a:t> </a:t>
            </a:r>
            <a:r>
              <a:rPr lang="en-US" dirty="0" err="1"/>
              <a:t>cao</a:t>
            </a:r>
            <a:r>
              <a:rPr lang="en-US" dirty="0"/>
              <a:t> </a:t>
            </a:r>
            <a:r>
              <a:rPr lang="en-US" dirty="0" err="1"/>
              <a:t>lớp</a:t>
            </a:r>
            <a:r>
              <a:rPr lang="en-US" dirty="0"/>
              <a:t> in </a:t>
            </a:r>
            <a:r>
              <a:rPr lang="en-US" dirty="0" err="1"/>
              <a:t>được</a:t>
            </a:r>
            <a:r>
              <a:rPr lang="en-US" dirty="0"/>
              <a:t> </a:t>
            </a:r>
            <a:r>
              <a:rPr lang="en-US" dirty="0" err="1"/>
              <a:t>cài</a:t>
            </a:r>
            <a:r>
              <a:rPr lang="en-US" dirty="0"/>
              <a:t> </a:t>
            </a:r>
            <a:r>
              <a:rPr lang="en-US" dirty="0" err="1"/>
              <a:t>đặt</a:t>
            </a:r>
            <a:r>
              <a:rPr lang="en-US" dirty="0"/>
              <a:t> ở </a:t>
            </a:r>
            <a:r>
              <a:rPr lang="en-US" dirty="0" err="1"/>
              <a:t>mức</a:t>
            </a:r>
            <a:r>
              <a:rPr lang="en-US" dirty="0"/>
              <a:t> 0,1 mm </a:t>
            </a:r>
            <a:r>
              <a:rPr lang="en-US" dirty="0" err="1"/>
              <a:t>nhằm</a:t>
            </a:r>
            <a:r>
              <a:rPr lang="en-US" dirty="0"/>
              <a:t> </a:t>
            </a:r>
            <a:r>
              <a:rPr lang="en-US" dirty="0" err="1"/>
              <a:t>đảm</a:t>
            </a:r>
            <a:r>
              <a:rPr lang="en-US" dirty="0"/>
              <a:t> </a:t>
            </a:r>
            <a:r>
              <a:rPr lang="en-US" dirty="0" err="1"/>
              <a:t>bảo</a:t>
            </a:r>
            <a:r>
              <a:rPr lang="en-US" dirty="0"/>
              <a:t> </a:t>
            </a:r>
            <a:r>
              <a:rPr lang="en-US" dirty="0" err="1"/>
              <a:t>độ</a:t>
            </a:r>
            <a:r>
              <a:rPr lang="en-US" dirty="0"/>
              <a:t> </a:t>
            </a:r>
            <a:r>
              <a:rPr lang="en-US" dirty="0" err="1"/>
              <a:t>chính</a:t>
            </a:r>
            <a:r>
              <a:rPr lang="en-US" dirty="0"/>
              <a:t> </a:t>
            </a:r>
            <a:r>
              <a:rPr lang="en-US" dirty="0" err="1"/>
              <a:t>xác</a:t>
            </a:r>
            <a:r>
              <a:rPr lang="en-US" dirty="0"/>
              <a:t> </a:t>
            </a:r>
            <a:r>
              <a:rPr lang="en-US" dirty="0" err="1"/>
              <a:t>hình</a:t>
            </a:r>
            <a:r>
              <a:rPr lang="en-US" dirty="0"/>
              <a:t> </a:t>
            </a:r>
            <a:r>
              <a:rPr lang="en-US" dirty="0" err="1"/>
              <a:t>học</a:t>
            </a:r>
            <a:r>
              <a:rPr lang="en-US" dirty="0"/>
              <a:t> </a:t>
            </a:r>
            <a:r>
              <a:rPr lang="en-US" dirty="0" err="1"/>
              <a:t>của</a:t>
            </a:r>
            <a:r>
              <a:rPr lang="en-US" dirty="0"/>
              <a:t> </a:t>
            </a:r>
            <a:r>
              <a:rPr lang="en-US" dirty="0" err="1"/>
              <a:t>khay</a:t>
            </a:r>
            <a:r>
              <a:rPr lang="en-US" dirty="0"/>
              <a:t> in. Sau </a:t>
            </a:r>
            <a:r>
              <a:rPr lang="en-US" dirty="0" err="1"/>
              <a:t>khi</a:t>
            </a:r>
            <a:r>
              <a:rPr lang="en-US" dirty="0"/>
              <a:t> in </a:t>
            </a:r>
            <a:r>
              <a:rPr lang="en-US" dirty="0" err="1"/>
              <a:t>xong</a:t>
            </a:r>
            <a:r>
              <a:rPr lang="en-US" dirty="0"/>
              <a:t>, </a:t>
            </a:r>
            <a:r>
              <a:rPr lang="en-US" dirty="0" err="1"/>
              <a:t>các</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được</a:t>
            </a:r>
            <a:r>
              <a:rPr lang="en-US" dirty="0"/>
              <a:t> </a:t>
            </a:r>
            <a:r>
              <a:rPr lang="en-US" dirty="0" err="1"/>
              <a:t>rửa</a:t>
            </a:r>
            <a:r>
              <a:rPr lang="en-US" dirty="0"/>
              <a:t> </a:t>
            </a:r>
            <a:r>
              <a:rPr lang="en-US" dirty="0" err="1"/>
              <a:t>lại</a:t>
            </a:r>
            <a:r>
              <a:rPr lang="en-US" dirty="0"/>
              <a:t> </a:t>
            </a:r>
            <a:r>
              <a:rPr lang="en-US" dirty="0" err="1"/>
              <a:t>bằng</a:t>
            </a:r>
            <a:r>
              <a:rPr lang="en-US" dirty="0"/>
              <a:t> d</a:t>
            </a:r>
            <a:r>
              <a:rPr lang="vi-VN" dirty="0"/>
              <a:t>ung dịch Isopropyl Alcohol (IPA)</a:t>
            </a:r>
            <a:r>
              <a:rPr lang="en-US" dirty="0"/>
              <a:t> </a:t>
            </a:r>
            <a:r>
              <a:rPr lang="en-US" dirty="0" err="1"/>
              <a:t>và</a:t>
            </a:r>
            <a:r>
              <a:rPr lang="en-US" dirty="0"/>
              <a:t> </a:t>
            </a:r>
            <a:r>
              <a:rPr lang="en-US" dirty="0" err="1"/>
              <a:t>chiếu</a:t>
            </a:r>
            <a:r>
              <a:rPr lang="en-US" dirty="0"/>
              <a:t> </a:t>
            </a:r>
            <a:r>
              <a:rPr lang="en-US" dirty="0" err="1"/>
              <a:t>cứng</a:t>
            </a:r>
            <a:r>
              <a:rPr lang="en-US" dirty="0"/>
              <a:t> </a:t>
            </a:r>
            <a:r>
              <a:rPr lang="en-US" dirty="0" err="1"/>
              <a:t>bằng</a:t>
            </a:r>
            <a:r>
              <a:rPr lang="en-US" dirty="0"/>
              <a:t> </a:t>
            </a:r>
            <a:r>
              <a:rPr lang="en-US" dirty="0" err="1"/>
              <a:t>máy</a:t>
            </a:r>
            <a:r>
              <a:rPr lang="vi-VN" dirty="0"/>
              <a:t> sấy Elegoo Mercury XS 2022 Bundle </a:t>
            </a:r>
            <a:endParaRPr lang="en-US" dirty="0"/>
          </a:p>
          <a:p>
            <a:pPr marL="306070" lvl="0" indent="-165735" algn="just" rtl="0">
              <a:spcBef>
                <a:spcPts val="0"/>
              </a:spcBef>
              <a:spcAft>
                <a:spcPts val="0"/>
              </a:spcAft>
              <a:buSzPts val="2208"/>
              <a:buNone/>
            </a:pPr>
            <a:endParaRPr dirty="0"/>
          </a:p>
        </p:txBody>
      </p:sp>
      <p:sp>
        <p:nvSpPr>
          <p:cNvPr id="5"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4. </a:t>
            </a:r>
            <a:r>
              <a:rPr lang="en-US" b="1" dirty="0" err="1"/>
              <a:t>Chuẩn</a:t>
            </a:r>
            <a:r>
              <a:rPr lang="en-US" b="1" dirty="0"/>
              <a:t> </a:t>
            </a:r>
            <a:r>
              <a:rPr lang="en-US" b="1" dirty="0" err="1"/>
              <a:t>bị</a:t>
            </a:r>
            <a:r>
              <a:rPr lang="en-US" b="1" dirty="0"/>
              <a:t> </a:t>
            </a:r>
            <a:r>
              <a:rPr lang="en-US" b="1" dirty="0" err="1"/>
              <a:t>dữ</a:t>
            </a:r>
            <a:r>
              <a:rPr lang="en-US" b="1" dirty="0"/>
              <a:t> </a:t>
            </a:r>
            <a:r>
              <a:rPr lang="en-US" b="1" dirty="0" err="1"/>
              <a:t>liệu</a:t>
            </a:r>
            <a:r>
              <a:rPr lang="en-US" b="1" dirty="0"/>
              <a:t> </a:t>
            </a:r>
            <a:r>
              <a:rPr lang="en-US" b="1" dirty="0" err="1"/>
              <a:t>và</a:t>
            </a:r>
            <a:r>
              <a:rPr lang="en-US" b="1" dirty="0"/>
              <a:t> in 3D </a:t>
            </a:r>
            <a:r>
              <a:rPr lang="en-US" b="1" dirty="0" err="1"/>
              <a:t>khay</a:t>
            </a:r>
            <a:r>
              <a:rPr lang="en-US" b="1" dirty="0"/>
              <a:t> </a:t>
            </a:r>
            <a:r>
              <a:rPr lang="en-US" b="1" dirty="0" err="1"/>
              <a:t>tùy</a:t>
            </a:r>
            <a:r>
              <a:rPr lang="en-US" b="1" dirty="0"/>
              <a:t> </a:t>
            </a:r>
            <a:r>
              <a:rPr lang="en-US" b="1" dirty="0" err="1"/>
              <a:t>chỉnh</a:t>
            </a:r>
            <a:r>
              <a:rPr lang="en-US" b="1" dirty="0"/>
              <a:t>.</a:t>
            </a:r>
            <a:endParaRPr lang="en-US" dirty="0"/>
          </a:p>
          <a:p>
            <a:pPr marL="306070" lvl="0" indent="-165735" algn="just" rtl="0">
              <a:spcBef>
                <a:spcPts val="0"/>
              </a:spcBef>
              <a:spcAft>
                <a:spcPts val="0"/>
              </a:spcAft>
              <a:buSzPts val="2208"/>
              <a:buNone/>
            </a:pPr>
            <a:endParaRPr dirty="0"/>
          </a:p>
        </p:txBody>
      </p:sp>
      <p:pic>
        <p:nvPicPr>
          <p:cNvPr id="2" name="Picture 1"/>
          <p:cNvPicPr>
            <a:picLocks noChangeAspect="1"/>
          </p:cNvPicPr>
          <p:nvPr/>
        </p:nvPicPr>
        <p:blipFill>
          <a:blip r:embed="rId1"/>
          <a:stretch>
            <a:fillRect/>
          </a:stretch>
        </p:blipFill>
        <p:spPr>
          <a:xfrm>
            <a:off x="1943659" y="2571749"/>
            <a:ext cx="8304680" cy="2793745"/>
          </a:xfrm>
          <a:prstGeom prst="rect">
            <a:avLst/>
          </a:prstGeom>
        </p:spPr>
      </p:pic>
      <p:sp>
        <p:nvSpPr>
          <p:cNvPr id="5"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5. </a:t>
            </a:r>
            <a:r>
              <a:rPr lang="en-US" b="1" dirty="0" err="1"/>
              <a:t>Tạo</a:t>
            </a:r>
            <a:r>
              <a:rPr lang="en-US" b="1" dirty="0"/>
              <a:t> </a:t>
            </a:r>
            <a:r>
              <a:rPr lang="en-US" b="1" dirty="0" err="1"/>
              <a:t>và</a:t>
            </a:r>
            <a:r>
              <a:rPr lang="en-US" b="1" dirty="0"/>
              <a:t> </a:t>
            </a:r>
            <a:r>
              <a:rPr lang="en-US" b="1" dirty="0" err="1"/>
              <a:t>đánh</a:t>
            </a:r>
            <a:r>
              <a:rPr lang="en-US" b="1" dirty="0"/>
              <a:t> </a:t>
            </a:r>
            <a:r>
              <a:rPr lang="en-US" b="1" dirty="0" err="1"/>
              <a:t>giá</a:t>
            </a:r>
            <a:r>
              <a:rPr lang="en-US" b="1" dirty="0"/>
              <a:t> </a:t>
            </a:r>
            <a:r>
              <a:rPr lang="en-US" b="1" dirty="0" err="1"/>
              <a:t>vành</a:t>
            </a:r>
            <a:r>
              <a:rPr lang="en-US" b="1" dirty="0"/>
              <a:t> </a:t>
            </a:r>
            <a:r>
              <a:rPr lang="en-US" b="1" dirty="0" err="1"/>
              <a:t>cắn</a:t>
            </a:r>
            <a:r>
              <a:rPr lang="en-US" b="1" dirty="0"/>
              <a:t> [38].</a:t>
            </a:r>
            <a:endParaRPr lang="en-US" dirty="0"/>
          </a:p>
          <a:p>
            <a:r>
              <a:rPr lang="en-US" dirty="0"/>
              <a:t>Sau </a:t>
            </a:r>
            <a:r>
              <a:rPr lang="en-US" dirty="0" err="1"/>
              <a:t>khi</a:t>
            </a:r>
            <a:r>
              <a:rPr lang="en-US" dirty="0"/>
              <a:t> </a:t>
            </a:r>
            <a:r>
              <a:rPr lang="en-US" dirty="0" err="1"/>
              <a:t>hoàn</a:t>
            </a:r>
            <a:r>
              <a:rPr lang="en-US" dirty="0"/>
              <a:t> </a:t>
            </a:r>
            <a:r>
              <a:rPr lang="en-US" dirty="0" err="1"/>
              <a:t>tất</a:t>
            </a:r>
            <a:r>
              <a:rPr lang="en-US" dirty="0"/>
              <a:t> in 3D, </a:t>
            </a:r>
            <a:r>
              <a:rPr lang="en-US" dirty="0" err="1"/>
              <a:t>vành</a:t>
            </a:r>
            <a:r>
              <a:rPr lang="en-US" dirty="0"/>
              <a:t> </a:t>
            </a:r>
            <a:r>
              <a:rPr lang="en-US" dirty="0" err="1"/>
              <a:t>cắn</a:t>
            </a:r>
            <a:r>
              <a:rPr lang="en-US" dirty="0"/>
              <a:t> </a:t>
            </a:r>
            <a:r>
              <a:rPr lang="en-US" dirty="0" err="1"/>
              <a:t>bằng</a:t>
            </a:r>
            <a:r>
              <a:rPr lang="en-US" dirty="0"/>
              <a:t> </a:t>
            </a:r>
            <a:r>
              <a:rPr lang="en-US" dirty="0" err="1"/>
              <a:t>sáp</a:t>
            </a:r>
            <a:r>
              <a:rPr lang="en-US" dirty="0"/>
              <a:t> </a:t>
            </a:r>
            <a:r>
              <a:rPr lang="en-US" dirty="0" err="1"/>
              <a:t>được</a:t>
            </a:r>
            <a:r>
              <a:rPr lang="en-US" dirty="0"/>
              <a:t> </a:t>
            </a:r>
            <a:r>
              <a:rPr lang="en-US" dirty="0" err="1"/>
              <a:t>tạo</a:t>
            </a:r>
            <a:r>
              <a:rPr lang="en-US" dirty="0"/>
              <a:t> </a:t>
            </a:r>
            <a:r>
              <a:rPr lang="en-US" dirty="0" err="1"/>
              <a:t>trên</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hàm</a:t>
            </a:r>
            <a:r>
              <a:rPr lang="en-US" dirty="0"/>
              <a:t> </a:t>
            </a:r>
            <a:r>
              <a:rPr lang="en-US" dirty="0" err="1"/>
              <a:t>trên</a:t>
            </a:r>
            <a:r>
              <a:rPr lang="en-US" dirty="0"/>
              <a:t>. </a:t>
            </a:r>
            <a:r>
              <a:rPr lang="en-US" dirty="0" err="1"/>
              <a:t>Vành</a:t>
            </a:r>
            <a:r>
              <a:rPr lang="en-US" dirty="0"/>
              <a:t> </a:t>
            </a:r>
            <a:r>
              <a:rPr lang="en-US" dirty="0" err="1"/>
              <a:t>cắn</a:t>
            </a:r>
            <a:r>
              <a:rPr lang="en-US" dirty="0"/>
              <a:t> </a:t>
            </a:r>
            <a:r>
              <a:rPr lang="en-US" dirty="0" err="1"/>
              <a:t>được</a:t>
            </a:r>
            <a:r>
              <a:rPr lang="en-US" dirty="0"/>
              <a:t> </a:t>
            </a:r>
            <a:r>
              <a:rPr lang="en-US" dirty="0" err="1"/>
              <a:t>đánh</a:t>
            </a:r>
            <a:r>
              <a:rPr lang="en-US" dirty="0"/>
              <a:t> </a:t>
            </a:r>
            <a:r>
              <a:rPr lang="en-US" dirty="0" err="1"/>
              <a:t>giá</a:t>
            </a:r>
            <a:r>
              <a:rPr lang="en-US" dirty="0"/>
              <a:t> </a:t>
            </a:r>
            <a:r>
              <a:rPr lang="en-US" dirty="0" err="1"/>
              <a:t>lâm</a:t>
            </a:r>
            <a:r>
              <a:rPr lang="en-US" dirty="0"/>
              <a:t> </a:t>
            </a:r>
            <a:r>
              <a:rPr lang="en-US" dirty="0" err="1"/>
              <a:t>sàng</a:t>
            </a:r>
            <a:r>
              <a:rPr lang="en-US" dirty="0"/>
              <a:t> </a:t>
            </a:r>
            <a:r>
              <a:rPr lang="en-US" dirty="0" err="1"/>
              <a:t>nhằm</a:t>
            </a:r>
            <a:r>
              <a:rPr lang="en-US" dirty="0"/>
              <a:t> </a:t>
            </a:r>
            <a:r>
              <a:rPr lang="en-US" dirty="0" err="1"/>
              <a:t>xác</a:t>
            </a:r>
            <a:r>
              <a:rPr lang="en-US" dirty="0"/>
              <a:t> </a:t>
            </a:r>
            <a:r>
              <a:rPr lang="en-US" dirty="0" err="1"/>
              <a:t>định</a:t>
            </a:r>
            <a:r>
              <a:rPr lang="en-US" dirty="0"/>
              <a:t>:</a:t>
            </a:r>
            <a:endParaRPr lang="en-US" dirty="0"/>
          </a:p>
          <a:p>
            <a:pPr lvl="0"/>
            <a:r>
              <a:rPr lang="en-US" dirty="0" err="1"/>
              <a:t>Mặt</a:t>
            </a:r>
            <a:r>
              <a:rPr lang="en-US" dirty="0"/>
              <a:t> </a:t>
            </a:r>
            <a:r>
              <a:rPr lang="en-US" dirty="0" err="1"/>
              <a:t>phẳng</a:t>
            </a:r>
            <a:r>
              <a:rPr lang="en-US" dirty="0"/>
              <a:t> </a:t>
            </a:r>
            <a:r>
              <a:rPr lang="en-US" dirty="0" err="1"/>
              <a:t>khớp</a:t>
            </a:r>
            <a:r>
              <a:rPr lang="en-US" dirty="0"/>
              <a:t> </a:t>
            </a:r>
            <a:r>
              <a:rPr lang="en-US" dirty="0" err="1"/>
              <a:t>cắn</a:t>
            </a:r>
            <a:r>
              <a:rPr lang="en-US" dirty="0"/>
              <a:t>,</a:t>
            </a:r>
            <a:endParaRPr lang="en-US" dirty="0"/>
          </a:p>
          <a:p>
            <a:pPr lvl="0"/>
            <a:r>
              <a:rPr lang="en-US" dirty="0" err="1"/>
              <a:t>Độ</a:t>
            </a:r>
            <a:r>
              <a:rPr lang="en-US" dirty="0"/>
              <a:t> </a:t>
            </a:r>
            <a:r>
              <a:rPr lang="en-US" dirty="0" err="1"/>
              <a:t>nâng</a:t>
            </a:r>
            <a:r>
              <a:rPr lang="en-US" dirty="0"/>
              <a:t> </a:t>
            </a:r>
            <a:r>
              <a:rPr lang="en-US" dirty="0" err="1"/>
              <a:t>đỡ</a:t>
            </a:r>
            <a:r>
              <a:rPr lang="en-US" dirty="0"/>
              <a:t> </a:t>
            </a:r>
            <a:r>
              <a:rPr lang="en-US" dirty="0" err="1"/>
              <a:t>và</a:t>
            </a:r>
            <a:r>
              <a:rPr lang="en-US" dirty="0"/>
              <a:t> </a:t>
            </a:r>
            <a:r>
              <a:rPr lang="en-US" dirty="0" err="1"/>
              <a:t>đầy</a:t>
            </a:r>
            <a:r>
              <a:rPr lang="en-US" dirty="0"/>
              <a:t> </a:t>
            </a:r>
            <a:r>
              <a:rPr lang="en-US" dirty="0" err="1"/>
              <a:t>đặn</a:t>
            </a:r>
            <a:r>
              <a:rPr lang="en-US" dirty="0"/>
              <a:t> </a:t>
            </a:r>
            <a:r>
              <a:rPr lang="en-US" dirty="0" err="1"/>
              <a:t>của</a:t>
            </a:r>
            <a:r>
              <a:rPr lang="en-US" dirty="0"/>
              <a:t> </a:t>
            </a:r>
            <a:r>
              <a:rPr lang="en-US" dirty="0" err="1"/>
              <a:t>môi</a:t>
            </a:r>
            <a:r>
              <a:rPr lang="en-US" dirty="0"/>
              <a:t>,</a:t>
            </a:r>
            <a:endParaRPr lang="en-US" dirty="0"/>
          </a:p>
          <a:p>
            <a:pPr lvl="0"/>
            <a:r>
              <a:rPr lang="en-US" dirty="0" err="1"/>
              <a:t>Hình</a:t>
            </a:r>
            <a:r>
              <a:rPr lang="en-US" dirty="0"/>
              <a:t> </a:t>
            </a:r>
            <a:r>
              <a:rPr lang="en-US" dirty="0" err="1"/>
              <a:t>dáng</a:t>
            </a:r>
            <a:r>
              <a:rPr lang="en-US" dirty="0"/>
              <a:t> </a:t>
            </a:r>
            <a:r>
              <a:rPr lang="en-US" dirty="0" err="1"/>
              <a:t>tổng</a:t>
            </a:r>
            <a:r>
              <a:rPr lang="en-US" dirty="0"/>
              <a:t> </a:t>
            </a:r>
            <a:r>
              <a:rPr lang="en-US" dirty="0" err="1"/>
              <a:t>thể</a:t>
            </a:r>
            <a:r>
              <a:rPr lang="en-US" dirty="0"/>
              <a:t> </a:t>
            </a:r>
            <a:r>
              <a:rPr lang="en-US" dirty="0" err="1"/>
              <a:t>của</a:t>
            </a:r>
            <a:r>
              <a:rPr lang="en-US" dirty="0"/>
              <a:t> </a:t>
            </a:r>
            <a:r>
              <a:rPr lang="en-US" dirty="0" err="1"/>
              <a:t>phục</a:t>
            </a:r>
            <a:r>
              <a:rPr lang="en-US" dirty="0"/>
              <a:t> </a:t>
            </a:r>
            <a:r>
              <a:rPr lang="en-US" dirty="0" err="1"/>
              <a:t>hình</a:t>
            </a:r>
            <a:r>
              <a:rPr lang="en-US" dirty="0"/>
              <a:t> </a:t>
            </a:r>
            <a:r>
              <a:rPr lang="en-US" dirty="0" err="1"/>
              <a:t>dự</a:t>
            </a:r>
            <a:r>
              <a:rPr lang="en-US" dirty="0"/>
              <a:t> </a:t>
            </a:r>
            <a:r>
              <a:rPr lang="en-US" dirty="0" err="1"/>
              <a:t>kiến</a:t>
            </a:r>
            <a:r>
              <a:rPr lang="en-US" dirty="0"/>
              <a:t>.</a:t>
            </a:r>
            <a:endParaRPr lang="en-US" dirty="0"/>
          </a:p>
          <a:p>
            <a:pPr marL="306070" lvl="0" indent="-165735" algn="just" rtl="0">
              <a:spcBef>
                <a:spcPts val="0"/>
              </a:spcBef>
              <a:spcAft>
                <a:spcPts val="0"/>
              </a:spcAft>
              <a:buSzPts val="2208"/>
              <a:buNone/>
            </a:pPr>
            <a:endParaRPr dirty="0"/>
          </a:p>
        </p:txBody>
      </p:sp>
      <p:sp>
        <p:nvSpPr>
          <p:cNvPr id="5"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fontScale="92500"/>
          </a:bodyPr>
          <a:lstStyle/>
          <a:p>
            <a:pPr marL="88265" indent="0">
              <a:buNone/>
            </a:pPr>
            <a:r>
              <a:rPr lang="en-US" b="1" dirty="0" err="1"/>
              <a:t>Bước</a:t>
            </a:r>
            <a:r>
              <a:rPr lang="en-US" b="1" dirty="0"/>
              <a:t> 6. </a:t>
            </a:r>
            <a:r>
              <a:rPr lang="en-US" b="1" dirty="0" err="1"/>
              <a:t>Tạo</a:t>
            </a:r>
            <a:r>
              <a:rPr lang="en-US" b="1" dirty="0"/>
              <a:t> </a:t>
            </a:r>
            <a:r>
              <a:rPr lang="en-US" b="1" dirty="0" err="1"/>
              <a:t>hình</a:t>
            </a:r>
            <a:r>
              <a:rPr lang="en-US" b="1" dirty="0"/>
              <a:t> </a:t>
            </a:r>
            <a:r>
              <a:rPr lang="en-US" b="1" dirty="0" err="1"/>
              <a:t>bờ</a:t>
            </a:r>
            <a:r>
              <a:rPr lang="en-US" b="1" dirty="0"/>
              <a:t> </a:t>
            </a:r>
            <a:r>
              <a:rPr lang="en-US" b="1" dirty="0" err="1"/>
              <a:t>chức</a:t>
            </a:r>
            <a:r>
              <a:rPr lang="en-US" b="1" dirty="0"/>
              <a:t> </a:t>
            </a:r>
            <a:r>
              <a:rPr lang="en-US" b="1" dirty="0" err="1"/>
              <a:t>năng</a:t>
            </a:r>
            <a:r>
              <a:rPr lang="en-US" b="1" dirty="0"/>
              <a:t> </a:t>
            </a:r>
            <a:r>
              <a:rPr lang="en-US" b="1" dirty="0" err="1"/>
              <a:t>và</a:t>
            </a:r>
            <a:r>
              <a:rPr lang="en-US" b="1" dirty="0"/>
              <a:t> </a:t>
            </a:r>
            <a:r>
              <a:rPr lang="en-US" b="1" dirty="0" err="1"/>
              <a:t>lấy</a:t>
            </a:r>
            <a:r>
              <a:rPr lang="en-US" b="1" dirty="0"/>
              <a:t> </a:t>
            </a:r>
            <a:r>
              <a:rPr lang="en-US" b="1" dirty="0" err="1"/>
              <a:t>dấu</a:t>
            </a:r>
            <a:r>
              <a:rPr lang="en-US" b="1" dirty="0"/>
              <a:t> </a:t>
            </a:r>
            <a:r>
              <a:rPr lang="en-US" b="1" dirty="0" err="1"/>
              <a:t>sau</a:t>
            </a:r>
            <a:r>
              <a:rPr lang="en-US" b="1" dirty="0"/>
              <a:t> </a:t>
            </a:r>
            <a:r>
              <a:rPr lang="en-US" b="1" dirty="0" err="1"/>
              <a:t>cùng</a:t>
            </a:r>
            <a:r>
              <a:rPr lang="en-US" b="1" dirty="0"/>
              <a:t> [38].</a:t>
            </a:r>
            <a:endParaRPr lang="en-US" dirty="0"/>
          </a:p>
          <a:p>
            <a:r>
              <a:rPr lang="en-US" dirty="0" err="1"/>
              <a:t>Quá</a:t>
            </a:r>
            <a:r>
              <a:rPr lang="en-US" dirty="0"/>
              <a:t> </a:t>
            </a:r>
            <a:r>
              <a:rPr lang="en-US" dirty="0" err="1"/>
              <a:t>trình</a:t>
            </a:r>
            <a:r>
              <a:rPr lang="en-US" dirty="0"/>
              <a:t> </a:t>
            </a:r>
            <a:r>
              <a:rPr lang="en-US" dirty="0" err="1"/>
              <a:t>tạo</a:t>
            </a:r>
            <a:r>
              <a:rPr lang="en-US" dirty="0"/>
              <a:t> </a:t>
            </a:r>
            <a:r>
              <a:rPr lang="en-US" dirty="0" err="1"/>
              <a:t>hình</a:t>
            </a:r>
            <a:r>
              <a:rPr lang="en-US" dirty="0"/>
              <a:t> </a:t>
            </a:r>
            <a:r>
              <a:rPr lang="en-US" dirty="0" err="1"/>
              <a:t>bờ</a:t>
            </a:r>
            <a:r>
              <a:rPr lang="en-US" dirty="0"/>
              <a:t> </a:t>
            </a:r>
            <a:r>
              <a:rPr lang="en-US" dirty="0" err="1"/>
              <a:t>chức</a:t>
            </a:r>
            <a:r>
              <a:rPr lang="en-US" dirty="0"/>
              <a:t> </a:t>
            </a:r>
            <a:r>
              <a:rPr lang="en-US" dirty="0" err="1"/>
              <a:t>năng</a:t>
            </a:r>
            <a:r>
              <a:rPr lang="en-US" dirty="0"/>
              <a:t> (border molding) </a:t>
            </a:r>
            <a:r>
              <a:rPr lang="en-US" dirty="0" err="1"/>
              <a:t>và</a:t>
            </a:r>
            <a:r>
              <a:rPr lang="en-US" dirty="0"/>
              <a:t> </a:t>
            </a:r>
            <a:r>
              <a:rPr lang="en-US" dirty="0" err="1"/>
              <a:t>lấy</a:t>
            </a:r>
            <a:r>
              <a:rPr lang="en-US" dirty="0"/>
              <a:t> </a:t>
            </a:r>
            <a:r>
              <a:rPr lang="en-US" dirty="0" err="1"/>
              <a:t>dấu</a:t>
            </a:r>
            <a:r>
              <a:rPr lang="en-US" dirty="0"/>
              <a:t> </a:t>
            </a:r>
            <a:r>
              <a:rPr lang="en-US" dirty="0" err="1"/>
              <a:t>sau</a:t>
            </a:r>
            <a:r>
              <a:rPr lang="en-US" dirty="0"/>
              <a:t> </a:t>
            </a:r>
            <a:r>
              <a:rPr lang="en-US" dirty="0" err="1"/>
              <a:t>cùng</a:t>
            </a:r>
            <a:r>
              <a:rPr lang="en-US" dirty="0"/>
              <a:t> </a:t>
            </a:r>
            <a:r>
              <a:rPr lang="en-US" dirty="0" err="1"/>
              <a:t>được</a:t>
            </a:r>
            <a:r>
              <a:rPr lang="en-US" dirty="0"/>
              <a:t> </a:t>
            </a:r>
            <a:r>
              <a:rPr lang="en-US" dirty="0" err="1"/>
              <a:t>thực</a:t>
            </a:r>
            <a:r>
              <a:rPr lang="en-US" dirty="0"/>
              <a:t> </a:t>
            </a:r>
            <a:r>
              <a:rPr lang="en-US" dirty="0" err="1"/>
              <a:t>hiện</a:t>
            </a:r>
            <a:r>
              <a:rPr lang="en-US" dirty="0"/>
              <a:t> </a:t>
            </a:r>
            <a:r>
              <a:rPr lang="en-US" dirty="0" err="1"/>
              <a:t>bằng</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Vật</a:t>
            </a:r>
            <a:r>
              <a:rPr lang="en-US" dirty="0"/>
              <a:t> </a:t>
            </a:r>
            <a:r>
              <a:rPr lang="en-US" dirty="0" err="1"/>
              <a:t>liệu</a:t>
            </a:r>
            <a:r>
              <a:rPr lang="en-US" dirty="0"/>
              <a:t> silicone putty </a:t>
            </a:r>
            <a:r>
              <a:rPr lang="en-US" dirty="0" err="1"/>
              <a:t>được</a:t>
            </a:r>
            <a:r>
              <a:rPr lang="en-US" dirty="0"/>
              <a:t> </a:t>
            </a:r>
            <a:r>
              <a:rPr lang="en-US" dirty="0" err="1"/>
              <a:t>sử</a:t>
            </a:r>
            <a:r>
              <a:rPr lang="en-US" dirty="0"/>
              <a:t> </a:t>
            </a:r>
            <a:r>
              <a:rPr lang="en-US" dirty="0" err="1"/>
              <a:t>dụng</a:t>
            </a:r>
            <a:r>
              <a:rPr lang="en-US" dirty="0"/>
              <a:t> </a:t>
            </a:r>
            <a:r>
              <a:rPr lang="en-US" dirty="0" err="1"/>
              <a:t>để</a:t>
            </a:r>
            <a:r>
              <a:rPr lang="en-US" dirty="0"/>
              <a:t> </a:t>
            </a:r>
            <a:r>
              <a:rPr lang="en-US" dirty="0" err="1"/>
              <a:t>tạo</a:t>
            </a:r>
            <a:r>
              <a:rPr lang="en-US" dirty="0"/>
              <a:t> </a:t>
            </a:r>
            <a:r>
              <a:rPr lang="en-US" dirty="0" err="1"/>
              <a:t>hình</a:t>
            </a:r>
            <a:r>
              <a:rPr lang="en-US" dirty="0"/>
              <a:t> </a:t>
            </a:r>
            <a:r>
              <a:rPr lang="en-US" dirty="0" err="1"/>
              <a:t>các</a:t>
            </a:r>
            <a:r>
              <a:rPr lang="en-US" dirty="0"/>
              <a:t> </a:t>
            </a:r>
            <a:r>
              <a:rPr lang="en-US" dirty="0" err="1"/>
              <a:t>bờ</a:t>
            </a:r>
            <a:r>
              <a:rPr lang="en-US" dirty="0"/>
              <a:t> </a:t>
            </a:r>
            <a:r>
              <a:rPr lang="en-US" dirty="0" err="1"/>
              <a:t>khay</a:t>
            </a:r>
            <a:r>
              <a:rPr lang="en-US" dirty="0"/>
              <a:t> </a:t>
            </a:r>
            <a:r>
              <a:rPr lang="en-US" dirty="0" err="1"/>
              <a:t>nhằm</a:t>
            </a:r>
            <a:r>
              <a:rPr lang="en-US" dirty="0"/>
              <a:t> </a:t>
            </a:r>
            <a:r>
              <a:rPr lang="en-US" dirty="0" err="1"/>
              <a:t>ghi</a:t>
            </a:r>
            <a:r>
              <a:rPr lang="en-US" dirty="0"/>
              <a:t> </a:t>
            </a:r>
            <a:r>
              <a:rPr lang="en-US" dirty="0" err="1"/>
              <a:t>nhận</a:t>
            </a:r>
            <a:r>
              <a:rPr lang="en-US" dirty="0"/>
              <a:t> </a:t>
            </a:r>
            <a:r>
              <a:rPr lang="en-US" dirty="0" err="1"/>
              <a:t>chính</a:t>
            </a:r>
            <a:r>
              <a:rPr lang="en-US" dirty="0"/>
              <a:t> </a:t>
            </a:r>
            <a:r>
              <a:rPr lang="en-US" dirty="0" err="1"/>
              <a:t>xác</a:t>
            </a:r>
            <a:r>
              <a:rPr lang="en-US" dirty="0"/>
              <a:t> </a:t>
            </a:r>
            <a:r>
              <a:rPr lang="en-US" dirty="0" err="1"/>
              <a:t>giới</a:t>
            </a:r>
            <a:r>
              <a:rPr lang="en-US" dirty="0"/>
              <a:t> </a:t>
            </a:r>
            <a:r>
              <a:rPr lang="en-US" dirty="0" err="1"/>
              <a:t>hạn</a:t>
            </a:r>
            <a:r>
              <a:rPr lang="en-US" dirty="0"/>
              <a:t> </a:t>
            </a:r>
            <a:r>
              <a:rPr lang="en-US" dirty="0" err="1"/>
              <a:t>chức</a:t>
            </a:r>
            <a:r>
              <a:rPr lang="en-US" dirty="0"/>
              <a:t> </a:t>
            </a:r>
            <a:r>
              <a:rPr lang="en-US" dirty="0" err="1"/>
              <a:t>năng</a:t>
            </a:r>
            <a:r>
              <a:rPr lang="en-US" dirty="0"/>
              <a:t> </a:t>
            </a:r>
            <a:r>
              <a:rPr lang="en-US" dirty="0" err="1"/>
              <a:t>của</a:t>
            </a:r>
            <a:r>
              <a:rPr lang="en-US" dirty="0"/>
              <a:t> </a:t>
            </a:r>
            <a:r>
              <a:rPr lang="en-US" dirty="0" err="1"/>
              <a:t>mô</a:t>
            </a:r>
            <a:r>
              <a:rPr lang="en-US" dirty="0"/>
              <a:t> </a:t>
            </a:r>
            <a:r>
              <a:rPr lang="en-US" dirty="0" err="1"/>
              <a:t>mềm</a:t>
            </a:r>
            <a:r>
              <a:rPr lang="en-US" dirty="0"/>
              <a:t> </a:t>
            </a:r>
            <a:r>
              <a:rPr lang="en-US" dirty="0" err="1"/>
              <a:t>quanh</a:t>
            </a:r>
            <a:r>
              <a:rPr lang="en-US" dirty="0"/>
              <a:t> </a:t>
            </a:r>
            <a:r>
              <a:rPr lang="en-US" dirty="0" err="1"/>
              <a:t>sống</a:t>
            </a:r>
            <a:r>
              <a:rPr lang="en-US" dirty="0"/>
              <a:t> </a:t>
            </a:r>
            <a:r>
              <a:rPr lang="en-US" dirty="0" err="1"/>
              <a:t>hàm</a:t>
            </a:r>
            <a:r>
              <a:rPr lang="en-US" dirty="0"/>
              <a:t>. Trong </a:t>
            </a:r>
            <a:r>
              <a:rPr lang="en-US" dirty="0" err="1"/>
              <a:t>quá</a:t>
            </a:r>
            <a:r>
              <a:rPr lang="en-US" dirty="0"/>
              <a:t> </a:t>
            </a:r>
            <a:r>
              <a:rPr lang="en-US" dirty="0" err="1"/>
              <a:t>trình</a:t>
            </a:r>
            <a:r>
              <a:rPr lang="en-US" dirty="0"/>
              <a:t> </a:t>
            </a:r>
            <a:r>
              <a:rPr lang="en-US" dirty="0" err="1"/>
              <a:t>này</a:t>
            </a:r>
            <a:r>
              <a:rPr lang="en-US" dirty="0"/>
              <a:t>, </a:t>
            </a:r>
            <a:r>
              <a:rPr lang="en-US" dirty="0" err="1"/>
              <a:t>bệnh</a:t>
            </a:r>
            <a:r>
              <a:rPr lang="en-US" dirty="0"/>
              <a:t> </a:t>
            </a:r>
            <a:r>
              <a:rPr lang="en-US" dirty="0" err="1"/>
              <a:t>nhân</a:t>
            </a:r>
            <a:r>
              <a:rPr lang="en-US" dirty="0"/>
              <a:t> </a:t>
            </a:r>
            <a:r>
              <a:rPr lang="en-US" dirty="0" err="1"/>
              <a:t>được</a:t>
            </a:r>
            <a:r>
              <a:rPr lang="en-US" dirty="0"/>
              <a:t> </a:t>
            </a:r>
            <a:r>
              <a:rPr lang="en-US" dirty="0" err="1"/>
              <a:t>hướng</a:t>
            </a:r>
            <a:r>
              <a:rPr lang="en-US" dirty="0"/>
              <a:t> </a:t>
            </a:r>
            <a:r>
              <a:rPr lang="en-US" dirty="0" err="1"/>
              <a:t>dẫn</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vận</a:t>
            </a:r>
            <a:r>
              <a:rPr lang="en-US" dirty="0"/>
              <a:t> </a:t>
            </a:r>
            <a:r>
              <a:rPr lang="en-US" dirty="0" err="1"/>
              <a:t>động</a:t>
            </a:r>
            <a:r>
              <a:rPr lang="en-US" dirty="0"/>
              <a:t> </a:t>
            </a:r>
            <a:r>
              <a:rPr lang="en-US" dirty="0" err="1"/>
              <a:t>chức</a:t>
            </a:r>
            <a:r>
              <a:rPr lang="en-US" dirty="0"/>
              <a:t> </a:t>
            </a:r>
            <a:r>
              <a:rPr lang="en-US" dirty="0" err="1"/>
              <a:t>năng</a:t>
            </a:r>
            <a:r>
              <a:rPr lang="en-US" dirty="0"/>
              <a:t> </a:t>
            </a:r>
            <a:r>
              <a:rPr lang="en-US" dirty="0" err="1"/>
              <a:t>của</a:t>
            </a:r>
            <a:r>
              <a:rPr lang="en-US" dirty="0"/>
              <a:t> </a:t>
            </a:r>
            <a:r>
              <a:rPr lang="en-US" dirty="0" err="1"/>
              <a:t>môi</a:t>
            </a:r>
            <a:r>
              <a:rPr lang="en-US" dirty="0"/>
              <a:t>, </a:t>
            </a:r>
            <a:r>
              <a:rPr lang="en-US" dirty="0" err="1"/>
              <a:t>má</a:t>
            </a:r>
            <a:r>
              <a:rPr lang="en-US" dirty="0"/>
              <a:t> </a:t>
            </a:r>
            <a:r>
              <a:rPr lang="en-US" dirty="0" err="1"/>
              <a:t>và</a:t>
            </a:r>
            <a:r>
              <a:rPr lang="en-US" dirty="0"/>
              <a:t> </a:t>
            </a:r>
            <a:r>
              <a:rPr lang="en-US" dirty="0" err="1"/>
              <a:t>lưỡi</a:t>
            </a:r>
            <a:r>
              <a:rPr lang="en-US" dirty="0"/>
              <a:t> </a:t>
            </a:r>
            <a:r>
              <a:rPr lang="en-US" dirty="0" err="1"/>
              <a:t>để</a:t>
            </a:r>
            <a:r>
              <a:rPr lang="en-US" dirty="0"/>
              <a:t> </a:t>
            </a:r>
            <a:r>
              <a:rPr lang="en-US" dirty="0" err="1"/>
              <a:t>đảm</a:t>
            </a:r>
            <a:r>
              <a:rPr lang="en-US" dirty="0"/>
              <a:t> </a:t>
            </a:r>
            <a:r>
              <a:rPr lang="en-US" dirty="0" err="1"/>
              <a:t>bảo</a:t>
            </a:r>
            <a:r>
              <a:rPr lang="en-US" dirty="0"/>
              <a:t> </a:t>
            </a:r>
            <a:r>
              <a:rPr lang="en-US" dirty="0" err="1"/>
              <a:t>bờ</a:t>
            </a:r>
            <a:r>
              <a:rPr lang="en-US" dirty="0"/>
              <a:t> </a:t>
            </a:r>
            <a:r>
              <a:rPr lang="en-US" dirty="0" err="1"/>
              <a:t>khay</a:t>
            </a:r>
            <a:r>
              <a:rPr lang="en-US" dirty="0"/>
              <a:t> </a:t>
            </a:r>
            <a:r>
              <a:rPr lang="en-US" dirty="0" err="1"/>
              <a:t>phản</a:t>
            </a:r>
            <a:r>
              <a:rPr lang="en-US" dirty="0"/>
              <a:t> </a:t>
            </a:r>
            <a:r>
              <a:rPr lang="en-US" dirty="0" err="1"/>
              <a:t>ánh</a:t>
            </a:r>
            <a:r>
              <a:rPr lang="en-US" dirty="0"/>
              <a:t> </a:t>
            </a:r>
            <a:r>
              <a:rPr lang="en-US" dirty="0" err="1"/>
              <a:t>đầy</a:t>
            </a:r>
            <a:r>
              <a:rPr lang="en-US" dirty="0"/>
              <a:t> </a:t>
            </a:r>
            <a:r>
              <a:rPr lang="en-US" dirty="0" err="1"/>
              <a:t>đủ</a:t>
            </a:r>
            <a:r>
              <a:rPr lang="en-US" dirty="0"/>
              <a:t> </a:t>
            </a:r>
            <a:r>
              <a:rPr lang="en-US" dirty="0" err="1"/>
              <a:t>hoạt</a:t>
            </a:r>
            <a:r>
              <a:rPr lang="en-US" dirty="0"/>
              <a:t> </a:t>
            </a:r>
            <a:r>
              <a:rPr lang="en-US" dirty="0" err="1"/>
              <a:t>động</a:t>
            </a:r>
            <a:r>
              <a:rPr lang="en-US" dirty="0"/>
              <a:t> </a:t>
            </a:r>
            <a:r>
              <a:rPr lang="en-US" dirty="0" err="1"/>
              <a:t>sinh</a:t>
            </a:r>
            <a:r>
              <a:rPr lang="en-US" dirty="0"/>
              <a:t> </a:t>
            </a:r>
            <a:r>
              <a:rPr lang="en-US" dirty="0" err="1"/>
              <a:t>lý</a:t>
            </a:r>
            <a:r>
              <a:rPr lang="en-US" dirty="0"/>
              <a:t>.</a:t>
            </a:r>
            <a:endParaRPr lang="en-US" dirty="0"/>
          </a:p>
          <a:p>
            <a:r>
              <a:rPr lang="en-US" dirty="0"/>
              <a:t>Sau </a:t>
            </a:r>
            <a:r>
              <a:rPr lang="en-US" dirty="0" err="1"/>
              <a:t>khi</a:t>
            </a:r>
            <a:r>
              <a:rPr lang="en-US" dirty="0"/>
              <a:t> </a:t>
            </a:r>
            <a:r>
              <a:rPr lang="en-US" dirty="0" err="1"/>
              <a:t>hoàn</a:t>
            </a:r>
            <a:r>
              <a:rPr lang="en-US" dirty="0"/>
              <a:t> </a:t>
            </a:r>
            <a:r>
              <a:rPr lang="en-US" dirty="0" err="1"/>
              <a:t>tất</a:t>
            </a:r>
            <a:r>
              <a:rPr lang="en-US" dirty="0"/>
              <a:t> </a:t>
            </a:r>
            <a:r>
              <a:rPr lang="en-US" dirty="0" err="1"/>
              <a:t>tạo</a:t>
            </a:r>
            <a:r>
              <a:rPr lang="en-US" dirty="0"/>
              <a:t> </a:t>
            </a:r>
            <a:r>
              <a:rPr lang="en-US" dirty="0" err="1"/>
              <a:t>hình</a:t>
            </a:r>
            <a:r>
              <a:rPr lang="en-US" dirty="0"/>
              <a:t> </a:t>
            </a:r>
            <a:r>
              <a:rPr lang="en-US" dirty="0" err="1"/>
              <a:t>bờ</a:t>
            </a:r>
            <a:r>
              <a:rPr lang="en-US" dirty="0"/>
              <a:t> </a:t>
            </a:r>
            <a:r>
              <a:rPr lang="en-US" dirty="0" err="1"/>
              <a:t>chức</a:t>
            </a:r>
            <a:r>
              <a:rPr lang="en-US" dirty="0"/>
              <a:t> </a:t>
            </a:r>
            <a:r>
              <a:rPr lang="en-US" dirty="0" err="1"/>
              <a:t>năng</a:t>
            </a:r>
            <a:r>
              <a:rPr lang="en-US" dirty="0"/>
              <a:t>, silicone </a:t>
            </a:r>
            <a:r>
              <a:rPr lang="en-US" dirty="0" err="1"/>
              <a:t>lấy</a:t>
            </a:r>
            <a:r>
              <a:rPr lang="en-US" dirty="0"/>
              <a:t> </a:t>
            </a:r>
            <a:r>
              <a:rPr lang="en-US" dirty="0" err="1"/>
              <a:t>dấu</a:t>
            </a:r>
            <a:r>
              <a:rPr lang="en-US" dirty="0"/>
              <a:t> </a:t>
            </a:r>
            <a:r>
              <a:rPr lang="en-US" dirty="0" err="1"/>
              <a:t>nhẹ</a:t>
            </a:r>
            <a:r>
              <a:rPr lang="en-US" dirty="0"/>
              <a:t> </a:t>
            </a:r>
            <a:r>
              <a:rPr lang="en-US" dirty="0" err="1"/>
              <a:t>được</a:t>
            </a:r>
            <a:r>
              <a:rPr lang="en-US" dirty="0"/>
              <a:t> </a:t>
            </a:r>
            <a:r>
              <a:rPr lang="en-US" dirty="0" err="1"/>
              <a:t>sử</a:t>
            </a:r>
            <a:r>
              <a:rPr lang="en-US" dirty="0"/>
              <a:t> </a:t>
            </a:r>
            <a:r>
              <a:rPr lang="en-US" dirty="0" err="1"/>
              <a:t>dụng</a:t>
            </a:r>
            <a:r>
              <a:rPr lang="en-US" dirty="0"/>
              <a:t> </a:t>
            </a:r>
            <a:r>
              <a:rPr lang="en-US" dirty="0" err="1"/>
              <a:t>để</a:t>
            </a:r>
            <a:r>
              <a:rPr lang="en-US" dirty="0"/>
              <a:t> </a:t>
            </a:r>
            <a:r>
              <a:rPr lang="en-US" dirty="0" err="1"/>
              <a:t>lấy</a:t>
            </a:r>
            <a:r>
              <a:rPr lang="en-US" dirty="0"/>
              <a:t> </a:t>
            </a:r>
            <a:r>
              <a:rPr lang="en-US" dirty="0" err="1"/>
              <a:t>dấu</a:t>
            </a:r>
            <a:r>
              <a:rPr lang="en-US" dirty="0"/>
              <a:t> </a:t>
            </a:r>
            <a:r>
              <a:rPr lang="en-US" dirty="0" err="1"/>
              <a:t>sau</a:t>
            </a:r>
            <a:r>
              <a:rPr lang="en-US" dirty="0"/>
              <a:t> </a:t>
            </a:r>
            <a:r>
              <a:rPr lang="en-US" dirty="0" err="1"/>
              <a:t>cùng</a:t>
            </a:r>
            <a:r>
              <a:rPr lang="en-US" dirty="0"/>
              <a:t>. </a:t>
            </a:r>
            <a:r>
              <a:rPr lang="en-US" dirty="0" err="1"/>
              <a:t>Vật</a:t>
            </a:r>
            <a:r>
              <a:rPr lang="en-US" dirty="0"/>
              <a:t> </a:t>
            </a:r>
            <a:r>
              <a:rPr lang="en-US" dirty="0" err="1"/>
              <a:t>liệu</a:t>
            </a:r>
            <a:r>
              <a:rPr lang="en-US" dirty="0"/>
              <a:t> </a:t>
            </a:r>
            <a:r>
              <a:rPr lang="en-US" dirty="0" err="1"/>
              <a:t>lấy</a:t>
            </a:r>
            <a:r>
              <a:rPr lang="en-US" dirty="0"/>
              <a:t> </a:t>
            </a:r>
            <a:r>
              <a:rPr lang="en-US" dirty="0" err="1"/>
              <a:t>dấu</a:t>
            </a:r>
            <a:r>
              <a:rPr lang="en-US" dirty="0"/>
              <a:t> </a:t>
            </a:r>
            <a:r>
              <a:rPr lang="en-US" dirty="0" err="1"/>
              <a:t>được</a:t>
            </a:r>
            <a:r>
              <a:rPr lang="en-US" dirty="0"/>
              <a:t> </a:t>
            </a:r>
            <a:r>
              <a:rPr lang="en-US" dirty="0" err="1"/>
              <a:t>bơm</a:t>
            </a:r>
            <a:r>
              <a:rPr lang="en-US" dirty="0"/>
              <a:t> </a:t>
            </a:r>
            <a:r>
              <a:rPr lang="en-US" dirty="0" err="1"/>
              <a:t>đều</a:t>
            </a:r>
            <a:r>
              <a:rPr lang="en-US" dirty="0"/>
              <a:t> </a:t>
            </a:r>
            <a:r>
              <a:rPr lang="en-US" dirty="0" err="1"/>
              <a:t>vào</a:t>
            </a:r>
            <a:r>
              <a:rPr lang="en-US" dirty="0"/>
              <a:t> </a:t>
            </a:r>
            <a:r>
              <a:rPr lang="en-US" dirty="0" err="1"/>
              <a:t>khay</a:t>
            </a:r>
            <a:r>
              <a:rPr lang="en-US" dirty="0"/>
              <a:t>, </a:t>
            </a:r>
            <a:r>
              <a:rPr lang="en-US" dirty="0" err="1"/>
              <a:t>sau</a:t>
            </a:r>
            <a:r>
              <a:rPr lang="en-US" dirty="0"/>
              <a:t> </a:t>
            </a:r>
            <a:r>
              <a:rPr lang="en-US" dirty="0" err="1"/>
              <a:t>đó</a:t>
            </a:r>
            <a:r>
              <a:rPr lang="en-US" dirty="0"/>
              <a:t> </a:t>
            </a:r>
            <a:r>
              <a:rPr lang="en-US" dirty="0" err="1"/>
              <a:t>khay</a:t>
            </a:r>
            <a:r>
              <a:rPr lang="en-US" dirty="0"/>
              <a:t> </a:t>
            </a:r>
            <a:r>
              <a:rPr lang="en-US" dirty="0" err="1"/>
              <a:t>được</a:t>
            </a:r>
            <a:r>
              <a:rPr lang="en-US" dirty="0"/>
              <a:t> </a:t>
            </a:r>
            <a:r>
              <a:rPr lang="en-US" dirty="0" err="1"/>
              <a:t>đặt</a:t>
            </a:r>
            <a:r>
              <a:rPr lang="en-US" dirty="0"/>
              <a:t> </a:t>
            </a:r>
            <a:r>
              <a:rPr lang="en-US" dirty="0" err="1"/>
              <a:t>vào</a:t>
            </a:r>
            <a:r>
              <a:rPr lang="en-US" dirty="0"/>
              <a:t> </a:t>
            </a:r>
            <a:r>
              <a:rPr lang="en-US" dirty="0" err="1"/>
              <a:t>miệng</a:t>
            </a:r>
            <a:r>
              <a:rPr lang="en-US" dirty="0"/>
              <a:t> </a:t>
            </a:r>
            <a:r>
              <a:rPr lang="en-US" dirty="0" err="1"/>
              <a:t>bệnh</a:t>
            </a:r>
            <a:r>
              <a:rPr lang="en-US" dirty="0"/>
              <a:t> </a:t>
            </a:r>
            <a:r>
              <a:rPr lang="en-US" dirty="0" err="1"/>
              <a:t>nhân</a:t>
            </a:r>
            <a:r>
              <a:rPr lang="en-US" dirty="0"/>
              <a:t> </a:t>
            </a:r>
            <a:r>
              <a:rPr lang="en-US" dirty="0" err="1"/>
              <a:t>và</a:t>
            </a:r>
            <a:r>
              <a:rPr lang="en-US" dirty="0"/>
              <a:t> </a:t>
            </a:r>
            <a:r>
              <a:rPr lang="en-US" dirty="0" err="1"/>
              <a:t>giữ</a:t>
            </a:r>
            <a:r>
              <a:rPr lang="en-US" dirty="0"/>
              <a:t> </a:t>
            </a:r>
            <a:r>
              <a:rPr lang="en-US" dirty="0" err="1"/>
              <a:t>ổn</a:t>
            </a:r>
            <a:r>
              <a:rPr lang="en-US" dirty="0"/>
              <a:t> </a:t>
            </a:r>
            <a:r>
              <a:rPr lang="en-US" dirty="0" err="1"/>
              <a:t>định</a:t>
            </a:r>
            <a:r>
              <a:rPr lang="en-US" dirty="0"/>
              <a:t> </a:t>
            </a:r>
            <a:r>
              <a:rPr lang="en-US" dirty="0" err="1"/>
              <a:t>cho</a:t>
            </a:r>
            <a:r>
              <a:rPr lang="en-US" dirty="0"/>
              <a:t> </a:t>
            </a:r>
            <a:r>
              <a:rPr lang="en-US" dirty="0" err="1"/>
              <a:t>đến</a:t>
            </a:r>
            <a:r>
              <a:rPr lang="en-US" dirty="0"/>
              <a:t> </a:t>
            </a:r>
            <a:r>
              <a:rPr lang="en-US" dirty="0" err="1"/>
              <a:t>khi</a:t>
            </a:r>
            <a:r>
              <a:rPr lang="en-US" dirty="0"/>
              <a:t> </a:t>
            </a:r>
            <a:r>
              <a:rPr lang="en-US" dirty="0" err="1"/>
              <a:t>vật</a:t>
            </a:r>
            <a:r>
              <a:rPr lang="en-US" dirty="0"/>
              <a:t> </a:t>
            </a:r>
            <a:r>
              <a:rPr lang="en-US" dirty="0" err="1"/>
              <a:t>liệu</a:t>
            </a:r>
            <a:r>
              <a:rPr lang="en-US" dirty="0"/>
              <a:t> </a:t>
            </a:r>
            <a:r>
              <a:rPr lang="en-US" dirty="0" err="1"/>
              <a:t>đông</a:t>
            </a:r>
            <a:r>
              <a:rPr lang="en-US" dirty="0"/>
              <a:t> </a:t>
            </a:r>
            <a:r>
              <a:rPr lang="en-US" dirty="0" err="1"/>
              <a:t>cứng</a:t>
            </a:r>
            <a:r>
              <a:rPr lang="en-US" dirty="0"/>
              <a:t> </a:t>
            </a:r>
            <a:r>
              <a:rPr lang="en-US" dirty="0" err="1"/>
              <a:t>hoàn</a:t>
            </a:r>
            <a:r>
              <a:rPr lang="en-US" dirty="0"/>
              <a:t> </a:t>
            </a:r>
            <a:r>
              <a:rPr lang="en-US" dirty="0" err="1"/>
              <a:t>toàn</a:t>
            </a:r>
            <a:r>
              <a:rPr lang="en-US" dirty="0"/>
              <a:t>. </a:t>
            </a:r>
            <a:r>
              <a:rPr lang="en-US" dirty="0" err="1"/>
              <a:t>Dấu</a:t>
            </a:r>
            <a:r>
              <a:rPr lang="en-US" dirty="0"/>
              <a:t> </a:t>
            </a:r>
            <a:r>
              <a:rPr lang="en-US" dirty="0" err="1"/>
              <a:t>sau</a:t>
            </a:r>
            <a:r>
              <a:rPr lang="en-US" dirty="0"/>
              <a:t> </a:t>
            </a:r>
            <a:r>
              <a:rPr lang="en-US" dirty="0" err="1"/>
              <a:t>cùng</a:t>
            </a:r>
            <a:r>
              <a:rPr lang="en-US" dirty="0"/>
              <a:t> </a:t>
            </a:r>
            <a:r>
              <a:rPr lang="en-US" dirty="0" err="1"/>
              <a:t>thu</a:t>
            </a:r>
            <a:r>
              <a:rPr lang="en-US" dirty="0"/>
              <a:t> </a:t>
            </a:r>
            <a:r>
              <a:rPr lang="en-US" dirty="0" err="1"/>
              <a:t>được</a:t>
            </a:r>
            <a:r>
              <a:rPr lang="en-US" dirty="0"/>
              <a:t> </a:t>
            </a:r>
            <a:r>
              <a:rPr lang="en-US" dirty="0" err="1"/>
              <a:t>phản</a:t>
            </a:r>
            <a:r>
              <a:rPr lang="en-US" dirty="0"/>
              <a:t> </a:t>
            </a:r>
            <a:r>
              <a:rPr lang="en-US" dirty="0" err="1"/>
              <a:t>ánh</a:t>
            </a:r>
            <a:r>
              <a:rPr lang="en-US" dirty="0"/>
              <a:t> </a:t>
            </a:r>
            <a:r>
              <a:rPr lang="en-US" dirty="0" err="1"/>
              <a:t>chính</a:t>
            </a:r>
            <a:r>
              <a:rPr lang="en-US" dirty="0"/>
              <a:t> </a:t>
            </a:r>
            <a:r>
              <a:rPr lang="en-US" dirty="0" err="1"/>
              <a:t>xác</a:t>
            </a:r>
            <a:r>
              <a:rPr lang="en-US" dirty="0"/>
              <a:t> </a:t>
            </a:r>
            <a:r>
              <a:rPr lang="en-US" dirty="0" err="1"/>
              <a:t>hình</a:t>
            </a:r>
            <a:r>
              <a:rPr lang="en-US" dirty="0"/>
              <a:t> </a:t>
            </a:r>
            <a:r>
              <a:rPr lang="en-US" dirty="0" err="1"/>
              <a:t>thái</a:t>
            </a:r>
            <a:r>
              <a:rPr lang="en-US" dirty="0"/>
              <a:t> </a:t>
            </a:r>
            <a:r>
              <a:rPr lang="en-US" dirty="0" err="1"/>
              <a:t>mô</a:t>
            </a:r>
            <a:r>
              <a:rPr lang="en-US" dirty="0"/>
              <a:t> </a:t>
            </a:r>
            <a:r>
              <a:rPr lang="en-US" dirty="0" err="1"/>
              <a:t>nâng</a:t>
            </a:r>
            <a:r>
              <a:rPr lang="en-US" dirty="0"/>
              <a:t> </a:t>
            </a:r>
            <a:r>
              <a:rPr lang="en-US" dirty="0" err="1"/>
              <a:t>đỡ</a:t>
            </a:r>
            <a:r>
              <a:rPr lang="en-US" dirty="0"/>
              <a:t> </a:t>
            </a:r>
            <a:r>
              <a:rPr lang="en-US" dirty="0" err="1"/>
              <a:t>và</a:t>
            </a:r>
            <a:r>
              <a:rPr lang="en-US" dirty="0"/>
              <a:t> </a:t>
            </a:r>
            <a:r>
              <a:rPr lang="en-US" dirty="0" err="1"/>
              <a:t>bờ</a:t>
            </a:r>
            <a:r>
              <a:rPr lang="en-US" dirty="0"/>
              <a:t> </a:t>
            </a:r>
            <a:r>
              <a:rPr lang="en-US" dirty="0" err="1"/>
              <a:t>chức</a:t>
            </a:r>
            <a:r>
              <a:rPr lang="en-US" dirty="0"/>
              <a:t> </a:t>
            </a:r>
            <a:r>
              <a:rPr lang="en-US" dirty="0" err="1"/>
              <a:t>năng</a:t>
            </a:r>
            <a:r>
              <a:rPr lang="en-US" dirty="0"/>
              <a:t> </a:t>
            </a:r>
            <a:r>
              <a:rPr lang="en-US" dirty="0" err="1"/>
              <a:t>của</a:t>
            </a:r>
            <a:r>
              <a:rPr lang="en-US" dirty="0"/>
              <a:t> </a:t>
            </a:r>
            <a:r>
              <a:rPr lang="en-US" dirty="0" err="1"/>
              <a:t>cung</a:t>
            </a:r>
            <a:r>
              <a:rPr lang="en-US" dirty="0"/>
              <a:t> </a:t>
            </a:r>
            <a:r>
              <a:rPr lang="en-US" dirty="0" err="1"/>
              <a:t>hàm</a:t>
            </a:r>
            <a:r>
              <a:rPr lang="en-US" dirty="0"/>
              <a:t>, </a:t>
            </a:r>
            <a:r>
              <a:rPr lang="en-US" dirty="0" err="1"/>
              <a:t>làm</a:t>
            </a:r>
            <a:r>
              <a:rPr lang="en-US" dirty="0"/>
              <a:t> </a:t>
            </a:r>
            <a:r>
              <a:rPr lang="en-US" dirty="0" err="1"/>
              <a:t>cơ</a:t>
            </a:r>
            <a:r>
              <a:rPr lang="en-US" dirty="0"/>
              <a:t> </a:t>
            </a:r>
            <a:r>
              <a:rPr lang="en-US" dirty="0" err="1"/>
              <a:t>sở</a:t>
            </a:r>
            <a:r>
              <a:rPr lang="en-US" dirty="0"/>
              <a:t> </a:t>
            </a:r>
            <a:r>
              <a:rPr lang="en-US" dirty="0" err="1"/>
              <a:t>cho</a:t>
            </a:r>
            <a:r>
              <a:rPr lang="en-US" dirty="0"/>
              <a:t> </a:t>
            </a:r>
            <a:r>
              <a:rPr lang="en-US" dirty="0" err="1"/>
              <a:t>các</a:t>
            </a:r>
            <a:r>
              <a:rPr lang="en-US" dirty="0"/>
              <a:t> </a:t>
            </a:r>
            <a:r>
              <a:rPr lang="en-US" dirty="0" err="1"/>
              <a:t>bước</a:t>
            </a:r>
            <a:r>
              <a:rPr lang="en-US" dirty="0"/>
              <a:t> </a:t>
            </a:r>
            <a:r>
              <a:rPr lang="en-US" dirty="0" err="1"/>
              <a:t>thiết</a:t>
            </a:r>
            <a:r>
              <a:rPr lang="en-US" dirty="0"/>
              <a:t> </a:t>
            </a:r>
            <a:r>
              <a:rPr lang="en-US" dirty="0" err="1"/>
              <a:t>kế</a:t>
            </a:r>
            <a:r>
              <a:rPr lang="en-US" dirty="0"/>
              <a:t> </a:t>
            </a:r>
            <a:r>
              <a:rPr lang="en-US" dirty="0" err="1"/>
              <a:t>và</a:t>
            </a:r>
            <a:r>
              <a:rPr lang="en-US" dirty="0"/>
              <a:t> </a:t>
            </a:r>
            <a:r>
              <a:rPr lang="en-US" dirty="0" err="1"/>
              <a:t>chế</a:t>
            </a:r>
            <a:r>
              <a:rPr lang="en-US" dirty="0"/>
              <a:t> </a:t>
            </a:r>
            <a:r>
              <a:rPr lang="en-US" dirty="0" err="1"/>
              <a:t>tạo</a:t>
            </a:r>
            <a:r>
              <a:rPr lang="en-US" dirty="0"/>
              <a:t> </a:t>
            </a:r>
            <a:r>
              <a:rPr lang="en-US" dirty="0" err="1"/>
              <a:t>hàm</a:t>
            </a:r>
            <a:r>
              <a:rPr lang="en-US" dirty="0"/>
              <a:t> </a:t>
            </a:r>
            <a:r>
              <a:rPr lang="en-US" dirty="0" err="1"/>
              <a:t>giả</a:t>
            </a:r>
            <a:r>
              <a:rPr lang="en-US" dirty="0"/>
              <a:t> </a:t>
            </a:r>
            <a:r>
              <a:rPr lang="en-US" dirty="0" err="1"/>
              <a:t>tiếp</a:t>
            </a:r>
            <a:r>
              <a:rPr lang="en-US" dirty="0"/>
              <a:t> </a:t>
            </a:r>
            <a:r>
              <a:rPr lang="en-US" dirty="0" err="1"/>
              <a:t>theo.</a:t>
            </a:r>
            <a:endParaRPr lang="en-US"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fontScale="77500" lnSpcReduction="20000"/>
          </a:bodyPr>
          <a:lstStyle/>
          <a:p>
            <a:pPr marL="88265" indent="0">
              <a:buNone/>
            </a:pPr>
            <a:r>
              <a:rPr lang="en-US" b="1" dirty="0" err="1"/>
              <a:t>Bước</a:t>
            </a:r>
            <a:r>
              <a:rPr lang="en-US" b="1" dirty="0"/>
              <a:t> 7: </a:t>
            </a:r>
            <a:r>
              <a:rPr lang="en-US" b="1" dirty="0" err="1"/>
              <a:t>Xác</a:t>
            </a:r>
            <a:r>
              <a:rPr lang="en-US" b="1" dirty="0"/>
              <a:t> </a:t>
            </a:r>
            <a:r>
              <a:rPr lang="en-US" b="1" dirty="0" err="1"/>
              <a:t>định</a:t>
            </a:r>
            <a:r>
              <a:rPr lang="en-US" b="1" dirty="0"/>
              <a:t> </a:t>
            </a:r>
            <a:r>
              <a:rPr lang="en-US" b="1" dirty="0" err="1"/>
              <a:t>kích</a:t>
            </a:r>
            <a:r>
              <a:rPr lang="en-US" b="1" dirty="0"/>
              <a:t> </a:t>
            </a:r>
            <a:r>
              <a:rPr lang="en-US" b="1" dirty="0" err="1"/>
              <a:t>thước</a:t>
            </a:r>
            <a:r>
              <a:rPr lang="en-US" b="1" dirty="0"/>
              <a:t> </a:t>
            </a:r>
            <a:r>
              <a:rPr lang="en-US" b="1" dirty="0" err="1"/>
              <a:t>dọc</a:t>
            </a:r>
            <a:r>
              <a:rPr lang="en-US" b="1" dirty="0"/>
              <a:t> </a:t>
            </a:r>
            <a:r>
              <a:rPr lang="en-US" b="1" dirty="0" err="1"/>
              <a:t>sau</a:t>
            </a:r>
            <a:r>
              <a:rPr lang="en-US" b="1" dirty="0"/>
              <a:t> </a:t>
            </a:r>
            <a:r>
              <a:rPr lang="en-US" b="1" dirty="0" err="1"/>
              <a:t>cùng</a:t>
            </a:r>
            <a:r>
              <a:rPr lang="en-US" b="1" dirty="0"/>
              <a:t> </a:t>
            </a:r>
            <a:r>
              <a:rPr lang="en-US" b="1" dirty="0" err="1"/>
              <a:t>và</a:t>
            </a:r>
            <a:r>
              <a:rPr lang="en-US" b="1" dirty="0"/>
              <a:t> </a:t>
            </a:r>
            <a:r>
              <a:rPr lang="en-US" b="1" dirty="0" err="1"/>
              <a:t>ghi</a:t>
            </a:r>
            <a:r>
              <a:rPr lang="en-US" b="1" dirty="0"/>
              <a:t> </a:t>
            </a:r>
            <a:r>
              <a:rPr lang="en-US" b="1" dirty="0" err="1"/>
              <a:t>tương</a:t>
            </a:r>
            <a:r>
              <a:rPr lang="en-US" b="1" dirty="0"/>
              <a:t> </a:t>
            </a:r>
            <a:r>
              <a:rPr lang="en-US" b="1" dirty="0" err="1"/>
              <a:t>quan</a:t>
            </a:r>
            <a:r>
              <a:rPr lang="en-US" b="1" dirty="0"/>
              <a:t> </a:t>
            </a:r>
            <a:r>
              <a:rPr lang="en-US" b="1" dirty="0" err="1"/>
              <a:t>hai</a:t>
            </a:r>
            <a:r>
              <a:rPr lang="en-US" b="1" dirty="0"/>
              <a:t> </a:t>
            </a:r>
            <a:r>
              <a:rPr lang="en-US" b="1" dirty="0" err="1"/>
              <a:t>hàm</a:t>
            </a:r>
            <a:r>
              <a:rPr lang="en-US" b="1" dirty="0"/>
              <a:t> </a:t>
            </a:r>
            <a:r>
              <a:rPr lang="en-US" b="1" dirty="0" err="1"/>
              <a:t>bằng</a:t>
            </a:r>
            <a:r>
              <a:rPr lang="vi-VN" b="1" dirty="0"/>
              <a:t> cung</a:t>
            </a:r>
            <a:r>
              <a:rPr lang="en-US" b="1" dirty="0"/>
              <a:t> Gothic.</a:t>
            </a:r>
            <a:endParaRPr lang="en-US" dirty="0"/>
          </a:p>
          <a:p>
            <a:r>
              <a:rPr lang="en-US" dirty="0"/>
              <a:t>Sau </a:t>
            </a:r>
            <a:r>
              <a:rPr lang="en-US" dirty="0" err="1"/>
              <a:t>khi</a:t>
            </a:r>
            <a:r>
              <a:rPr lang="en-US" dirty="0"/>
              <a:t> </a:t>
            </a:r>
            <a:r>
              <a:rPr lang="en-US" dirty="0" err="1"/>
              <a:t>hoàn</a:t>
            </a:r>
            <a:r>
              <a:rPr lang="en-US" dirty="0"/>
              <a:t> </a:t>
            </a:r>
            <a:r>
              <a:rPr lang="en-US" dirty="0" err="1"/>
              <a:t>tất</a:t>
            </a:r>
            <a:r>
              <a:rPr lang="en-US" dirty="0"/>
              <a:t> </a:t>
            </a:r>
            <a:r>
              <a:rPr lang="en-US" dirty="0" err="1"/>
              <a:t>việc</a:t>
            </a:r>
            <a:r>
              <a:rPr lang="en-US" dirty="0"/>
              <a:t> </a:t>
            </a:r>
            <a:r>
              <a:rPr lang="en-US" dirty="0" err="1"/>
              <a:t>lắp</a:t>
            </a:r>
            <a:r>
              <a:rPr lang="en-US" dirty="0"/>
              <a:t> </a:t>
            </a:r>
            <a:r>
              <a:rPr lang="en-US" dirty="0" err="1"/>
              <a:t>đặt</a:t>
            </a:r>
            <a:r>
              <a:rPr lang="en-US" dirty="0"/>
              <a:t> </a:t>
            </a:r>
            <a:r>
              <a:rPr lang="en-US" dirty="0" err="1"/>
              <a:t>hệ</a:t>
            </a:r>
            <a:r>
              <a:rPr lang="en-US" dirty="0"/>
              <a:t> </a:t>
            </a:r>
            <a:r>
              <a:rPr lang="en-US" dirty="0" err="1"/>
              <a:t>thống</a:t>
            </a:r>
            <a:r>
              <a:rPr lang="en-US" dirty="0"/>
              <a:t> AMD, </a:t>
            </a:r>
            <a:r>
              <a:rPr lang="en-US" dirty="0" err="1"/>
              <a:t>tấm</a:t>
            </a:r>
            <a:r>
              <a:rPr lang="en-US" dirty="0"/>
              <a:t> </a:t>
            </a:r>
            <a:r>
              <a:rPr lang="en-US" dirty="0" err="1"/>
              <a:t>dẫn</a:t>
            </a:r>
            <a:r>
              <a:rPr lang="en-US" dirty="0"/>
              <a:t> </a:t>
            </a:r>
            <a:r>
              <a:rPr lang="en-US" dirty="0" err="1"/>
              <a:t>hướng</a:t>
            </a:r>
            <a:r>
              <a:rPr lang="en-US" dirty="0"/>
              <a:t> </a:t>
            </a:r>
            <a:r>
              <a:rPr lang="en-US" dirty="0" err="1"/>
              <a:t>cung</a:t>
            </a:r>
            <a:r>
              <a:rPr lang="en-US" dirty="0"/>
              <a:t> Gothic </a:t>
            </a:r>
            <a:r>
              <a:rPr lang="en-US" dirty="0" err="1"/>
              <a:t>hàm</a:t>
            </a:r>
            <a:r>
              <a:rPr lang="en-US" dirty="0"/>
              <a:t> </a:t>
            </a:r>
            <a:r>
              <a:rPr lang="en-US" dirty="0" err="1"/>
              <a:t>dưới</a:t>
            </a:r>
            <a:r>
              <a:rPr lang="en-US" dirty="0"/>
              <a:t> </a:t>
            </a:r>
            <a:r>
              <a:rPr lang="en-US" dirty="0" err="1"/>
              <a:t>được</a:t>
            </a:r>
            <a:r>
              <a:rPr lang="en-US" dirty="0"/>
              <a:t> </a:t>
            </a:r>
            <a:r>
              <a:rPr lang="en-US" dirty="0" err="1"/>
              <a:t>lắp</a:t>
            </a:r>
            <a:r>
              <a:rPr lang="en-US" dirty="0"/>
              <a:t> </a:t>
            </a:r>
            <a:r>
              <a:rPr lang="en-US" dirty="0" err="1"/>
              <a:t>ráp</a:t>
            </a:r>
            <a:r>
              <a:rPr lang="en-US" dirty="0"/>
              <a:t> </a:t>
            </a:r>
            <a:r>
              <a:rPr lang="en-US" dirty="0" err="1"/>
              <a:t>cùng</a:t>
            </a:r>
            <a:r>
              <a:rPr lang="en-US" dirty="0"/>
              <a:t> </a:t>
            </a:r>
            <a:r>
              <a:rPr lang="en-US" dirty="0" err="1"/>
              <a:t>với</a:t>
            </a:r>
            <a:r>
              <a:rPr lang="en-US" dirty="0"/>
              <a:t> </a:t>
            </a:r>
            <a:r>
              <a:rPr lang="en-US" dirty="0" err="1"/>
              <a:t>vít</a:t>
            </a:r>
            <a:r>
              <a:rPr lang="en-US" dirty="0"/>
              <a:t> </a:t>
            </a:r>
            <a:r>
              <a:rPr lang="en-US" dirty="0" err="1"/>
              <a:t>ghi</a:t>
            </a:r>
            <a:r>
              <a:rPr lang="en-US" dirty="0"/>
              <a:t> </a:t>
            </a:r>
            <a:r>
              <a:rPr lang="en-US" dirty="0" err="1"/>
              <a:t>cung</a:t>
            </a:r>
            <a:r>
              <a:rPr lang="en-US" dirty="0"/>
              <a:t> Gothic </a:t>
            </a:r>
            <a:r>
              <a:rPr lang="en-US" dirty="0" err="1"/>
              <a:t>tiền</a:t>
            </a:r>
            <a:r>
              <a:rPr lang="en-US" dirty="0"/>
              <a:t> </a:t>
            </a:r>
            <a:r>
              <a:rPr lang="en-US" dirty="0" err="1"/>
              <a:t>chế</a:t>
            </a:r>
            <a:r>
              <a:rPr lang="en-US" dirty="0"/>
              <a:t>. </a:t>
            </a:r>
            <a:r>
              <a:rPr lang="en-US" dirty="0" err="1"/>
              <a:t>Toàn</a:t>
            </a:r>
            <a:r>
              <a:rPr lang="en-US" dirty="0"/>
              <a:t> </a:t>
            </a:r>
            <a:r>
              <a:rPr lang="en-US" dirty="0" err="1"/>
              <a:t>bộ</a:t>
            </a:r>
            <a:r>
              <a:rPr lang="en-US" dirty="0"/>
              <a:t> </a:t>
            </a:r>
            <a:r>
              <a:rPr lang="en-US" dirty="0" err="1"/>
              <a:t>thiết</a:t>
            </a:r>
            <a:r>
              <a:rPr lang="en-US" dirty="0"/>
              <a:t> </a:t>
            </a:r>
            <a:r>
              <a:rPr lang="en-US" dirty="0" err="1"/>
              <a:t>bị</a:t>
            </a:r>
            <a:r>
              <a:rPr lang="en-US" dirty="0"/>
              <a:t> </a:t>
            </a:r>
            <a:r>
              <a:rPr lang="en-US" dirty="0" err="1"/>
              <a:t>sau</a:t>
            </a:r>
            <a:r>
              <a:rPr lang="en-US" dirty="0"/>
              <a:t> </a:t>
            </a:r>
            <a:r>
              <a:rPr lang="en-US" dirty="0" err="1"/>
              <a:t>đó</a:t>
            </a:r>
            <a:r>
              <a:rPr lang="en-US" dirty="0"/>
              <a:t> </a:t>
            </a:r>
            <a:r>
              <a:rPr lang="en-US" dirty="0" err="1"/>
              <a:t>được</a:t>
            </a:r>
            <a:r>
              <a:rPr lang="en-US" dirty="0"/>
              <a:t> </a:t>
            </a:r>
            <a:r>
              <a:rPr lang="en-US" dirty="0" err="1"/>
              <a:t>đặt</a:t>
            </a:r>
            <a:r>
              <a:rPr lang="en-US" dirty="0"/>
              <a:t> </a:t>
            </a:r>
            <a:r>
              <a:rPr lang="en-US" dirty="0" err="1"/>
              <a:t>vào</a:t>
            </a:r>
            <a:r>
              <a:rPr lang="en-US" dirty="0"/>
              <a:t> </a:t>
            </a:r>
            <a:r>
              <a:rPr lang="en-US" dirty="0" err="1"/>
              <a:t>miệng</a:t>
            </a:r>
            <a:r>
              <a:rPr lang="en-US" dirty="0"/>
              <a:t> </a:t>
            </a:r>
            <a:r>
              <a:rPr lang="en-US" dirty="0" err="1"/>
              <a:t>bệnh</a:t>
            </a:r>
            <a:r>
              <a:rPr lang="en-US" dirty="0"/>
              <a:t> </a:t>
            </a:r>
            <a:r>
              <a:rPr lang="en-US" dirty="0" err="1"/>
              <a:t>nhân</a:t>
            </a:r>
            <a:r>
              <a:rPr lang="en-US" dirty="0"/>
              <a:t> </a:t>
            </a:r>
            <a:r>
              <a:rPr lang="en-US" dirty="0" err="1"/>
              <a:t>và</a:t>
            </a:r>
            <a:r>
              <a:rPr lang="en-US" dirty="0"/>
              <a:t> </a:t>
            </a:r>
            <a:r>
              <a:rPr lang="en-US" dirty="0" err="1"/>
              <a:t>chiều</a:t>
            </a:r>
            <a:r>
              <a:rPr lang="en-US" dirty="0"/>
              <a:t> </a:t>
            </a:r>
            <a:r>
              <a:rPr lang="en-US" dirty="0" err="1"/>
              <a:t>cao</a:t>
            </a:r>
            <a:r>
              <a:rPr lang="en-US" dirty="0"/>
              <a:t> </a:t>
            </a:r>
            <a:r>
              <a:rPr lang="en-US" dirty="0" err="1"/>
              <a:t>của</a:t>
            </a:r>
            <a:r>
              <a:rPr lang="en-US" dirty="0"/>
              <a:t> </a:t>
            </a:r>
            <a:r>
              <a:rPr lang="en-US" dirty="0" err="1"/>
              <a:t>vít</a:t>
            </a:r>
            <a:r>
              <a:rPr lang="en-US" dirty="0"/>
              <a:t> </a:t>
            </a:r>
            <a:r>
              <a:rPr lang="en-US" dirty="0" err="1"/>
              <a:t>ghi</a:t>
            </a:r>
            <a:r>
              <a:rPr lang="en-US" dirty="0"/>
              <a:t> </a:t>
            </a:r>
            <a:r>
              <a:rPr lang="en-US" dirty="0" err="1"/>
              <a:t>được</a:t>
            </a:r>
            <a:r>
              <a:rPr lang="en-US" dirty="0"/>
              <a:t> </a:t>
            </a:r>
            <a:r>
              <a:rPr lang="en-US" dirty="0" err="1"/>
              <a:t>điều</a:t>
            </a:r>
            <a:r>
              <a:rPr lang="en-US" dirty="0"/>
              <a:t> </a:t>
            </a:r>
            <a:r>
              <a:rPr lang="en-US" dirty="0" err="1"/>
              <a:t>chỉnh</a:t>
            </a:r>
            <a:r>
              <a:rPr lang="en-US" dirty="0"/>
              <a:t> </a:t>
            </a:r>
            <a:r>
              <a:rPr lang="en-US" dirty="0" err="1"/>
              <a:t>sao</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kích</a:t>
            </a:r>
            <a:r>
              <a:rPr lang="en-US" dirty="0"/>
              <a:t> </a:t>
            </a:r>
            <a:r>
              <a:rPr lang="en-US" dirty="0" err="1"/>
              <a:t>thước</a:t>
            </a:r>
            <a:r>
              <a:rPr lang="en-US" dirty="0"/>
              <a:t> </a:t>
            </a:r>
            <a:r>
              <a:rPr lang="en-US" dirty="0" err="1"/>
              <a:t>dọc</a:t>
            </a:r>
            <a:r>
              <a:rPr lang="en-US" dirty="0"/>
              <a:t> </a:t>
            </a:r>
            <a:r>
              <a:rPr lang="en-US" dirty="0" err="1"/>
              <a:t>đã</a:t>
            </a:r>
            <a:r>
              <a:rPr lang="en-US" dirty="0"/>
              <a:t> </a:t>
            </a:r>
            <a:r>
              <a:rPr lang="en-US" dirty="0" err="1"/>
              <a:t>được</a:t>
            </a:r>
            <a:r>
              <a:rPr lang="en-US" dirty="0"/>
              <a:t> </a:t>
            </a:r>
            <a:r>
              <a:rPr lang="en-US" dirty="0" err="1"/>
              <a:t>ghi</a:t>
            </a:r>
            <a:r>
              <a:rPr lang="en-US" dirty="0"/>
              <a:t> </a:t>
            </a:r>
            <a:r>
              <a:rPr lang="en-US" dirty="0" err="1"/>
              <a:t>nhận</a:t>
            </a:r>
            <a:r>
              <a:rPr lang="en-US" dirty="0"/>
              <a:t> </a:t>
            </a:r>
            <a:r>
              <a:rPr lang="en-US" dirty="0" err="1"/>
              <a:t>trước</a:t>
            </a:r>
            <a:r>
              <a:rPr lang="en-US" dirty="0"/>
              <a:t> </a:t>
            </a:r>
            <a:r>
              <a:rPr lang="en-US" dirty="0" err="1"/>
              <a:t>đó</a:t>
            </a:r>
            <a:r>
              <a:rPr lang="en-US" dirty="0"/>
              <a:t>.</a:t>
            </a:r>
            <a:endParaRPr lang="en-US" dirty="0"/>
          </a:p>
          <a:p>
            <a:r>
              <a:rPr lang="en-US" dirty="0"/>
              <a:t>Bệnh </a:t>
            </a:r>
            <a:r>
              <a:rPr lang="en-US" dirty="0" err="1"/>
              <a:t>nhân</a:t>
            </a:r>
            <a:r>
              <a:rPr lang="en-US" dirty="0"/>
              <a:t> </a:t>
            </a:r>
            <a:r>
              <a:rPr lang="en-US" dirty="0" err="1"/>
              <a:t>được</a:t>
            </a:r>
            <a:r>
              <a:rPr lang="en-US" dirty="0"/>
              <a:t> </a:t>
            </a:r>
            <a:r>
              <a:rPr lang="en-US" dirty="0" err="1"/>
              <a:t>hướng</a:t>
            </a:r>
            <a:r>
              <a:rPr lang="en-US" dirty="0"/>
              <a:t> </a:t>
            </a:r>
            <a:r>
              <a:rPr lang="en-US" dirty="0" err="1"/>
              <a:t>dẫn</a:t>
            </a:r>
            <a:r>
              <a:rPr lang="en-US" dirty="0"/>
              <a:t> </a:t>
            </a:r>
            <a:r>
              <a:rPr lang="en-US" dirty="0" err="1"/>
              <a:t>thực</a:t>
            </a:r>
            <a:r>
              <a:rPr lang="en-US" dirty="0"/>
              <a:t> </a:t>
            </a:r>
            <a:r>
              <a:rPr lang="en-US" dirty="0" err="1"/>
              <a:t>hiện</a:t>
            </a:r>
            <a:r>
              <a:rPr lang="en-US" dirty="0"/>
              <a:t> </a:t>
            </a:r>
            <a:r>
              <a:rPr lang="en-US" dirty="0" err="1"/>
              <a:t>các</a:t>
            </a:r>
            <a:r>
              <a:rPr lang="en-US" dirty="0"/>
              <a:t> </a:t>
            </a:r>
            <a:r>
              <a:rPr lang="en-US" dirty="0" err="1"/>
              <a:t>vận</a:t>
            </a:r>
            <a:r>
              <a:rPr lang="en-US" dirty="0"/>
              <a:t> </a:t>
            </a:r>
            <a:r>
              <a:rPr lang="en-US" dirty="0" err="1"/>
              <a:t>động</a:t>
            </a:r>
            <a:r>
              <a:rPr lang="en-US" dirty="0"/>
              <a:t> </a:t>
            </a:r>
            <a:r>
              <a:rPr lang="en-US" dirty="0" err="1"/>
              <a:t>hàm</a:t>
            </a:r>
            <a:r>
              <a:rPr lang="en-US" dirty="0"/>
              <a:t> </a:t>
            </a:r>
            <a:r>
              <a:rPr lang="en-US" dirty="0" err="1"/>
              <a:t>dưới</a:t>
            </a:r>
            <a:r>
              <a:rPr lang="en-US" dirty="0"/>
              <a:t> sang </a:t>
            </a:r>
            <a:r>
              <a:rPr lang="en-US" dirty="0" err="1"/>
              <a:t>bên</a:t>
            </a:r>
            <a:r>
              <a:rPr lang="en-US" dirty="0"/>
              <a:t> </a:t>
            </a:r>
            <a:r>
              <a:rPr lang="en-US" dirty="0" err="1"/>
              <a:t>và</a:t>
            </a:r>
            <a:r>
              <a:rPr lang="en-US" dirty="0"/>
              <a:t> </a:t>
            </a:r>
            <a:r>
              <a:rPr lang="en-US" dirty="0" err="1"/>
              <a:t>ra</a:t>
            </a:r>
            <a:r>
              <a:rPr lang="en-US" dirty="0"/>
              <a:t> </a:t>
            </a:r>
            <a:r>
              <a:rPr lang="en-US" dirty="0" err="1"/>
              <a:t>trước</a:t>
            </a:r>
            <a:r>
              <a:rPr lang="en-US" dirty="0"/>
              <a:t>–</a:t>
            </a:r>
            <a:r>
              <a:rPr lang="en-US" dirty="0" err="1"/>
              <a:t>sau</a:t>
            </a:r>
            <a:r>
              <a:rPr lang="en-US" dirty="0"/>
              <a:t> </a:t>
            </a:r>
            <a:r>
              <a:rPr lang="en-US" dirty="0" err="1"/>
              <a:t>một</a:t>
            </a:r>
            <a:r>
              <a:rPr lang="en-US" dirty="0"/>
              <a:t> </a:t>
            </a:r>
            <a:r>
              <a:rPr lang="en-US" dirty="0" err="1"/>
              <a:t>cách</a:t>
            </a:r>
            <a:r>
              <a:rPr lang="en-US" dirty="0"/>
              <a:t> </a:t>
            </a:r>
            <a:r>
              <a:rPr lang="en-US" dirty="0" err="1"/>
              <a:t>chậm</a:t>
            </a:r>
            <a:r>
              <a:rPr lang="en-US" dirty="0"/>
              <a:t> </a:t>
            </a:r>
            <a:r>
              <a:rPr lang="en-US" dirty="0" err="1"/>
              <a:t>rãi</a:t>
            </a:r>
            <a:r>
              <a:rPr lang="en-US" dirty="0"/>
              <a:t> </a:t>
            </a:r>
            <a:r>
              <a:rPr lang="en-US" dirty="0" err="1"/>
              <a:t>trong</a:t>
            </a:r>
            <a:r>
              <a:rPr lang="en-US" dirty="0"/>
              <a:t> </a:t>
            </a:r>
            <a:r>
              <a:rPr lang="en-US" dirty="0" err="1"/>
              <a:t>khi</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hàm</a:t>
            </a:r>
            <a:r>
              <a:rPr lang="en-US" dirty="0"/>
              <a:t> </a:t>
            </a:r>
            <a:r>
              <a:rPr lang="en-US" dirty="0" err="1"/>
              <a:t>trên</a:t>
            </a:r>
            <a:r>
              <a:rPr lang="en-US" dirty="0"/>
              <a:t> </a:t>
            </a:r>
            <a:r>
              <a:rPr lang="en-US" dirty="0" err="1"/>
              <a:t>và</a:t>
            </a:r>
            <a:r>
              <a:rPr lang="en-US" dirty="0"/>
              <a:t> </a:t>
            </a:r>
            <a:r>
              <a:rPr lang="en-US" dirty="0" err="1"/>
              <a:t>hàm</a:t>
            </a:r>
            <a:r>
              <a:rPr lang="en-US" dirty="0"/>
              <a:t> </a:t>
            </a:r>
            <a:r>
              <a:rPr lang="en-US" dirty="0" err="1"/>
              <a:t>dưới</a:t>
            </a:r>
            <a:r>
              <a:rPr lang="en-US" dirty="0"/>
              <a:t> </a:t>
            </a:r>
            <a:r>
              <a:rPr lang="en-US" dirty="0" err="1"/>
              <a:t>tiếp</a:t>
            </a:r>
            <a:r>
              <a:rPr lang="en-US" dirty="0"/>
              <a:t> </a:t>
            </a:r>
            <a:r>
              <a:rPr lang="en-US" dirty="0" err="1"/>
              <a:t>xúc</a:t>
            </a:r>
            <a:r>
              <a:rPr lang="en-US" dirty="0"/>
              <a:t> </a:t>
            </a:r>
            <a:r>
              <a:rPr lang="en-US" dirty="0" err="1"/>
              <a:t>với</a:t>
            </a:r>
            <a:r>
              <a:rPr lang="en-US" dirty="0"/>
              <a:t> </a:t>
            </a:r>
            <a:r>
              <a:rPr lang="en-US" dirty="0" err="1"/>
              <a:t>nhau</a:t>
            </a:r>
            <a:r>
              <a:rPr lang="en-US" dirty="0"/>
              <a:t>. Sau </a:t>
            </a:r>
            <a:r>
              <a:rPr lang="en-US" dirty="0" err="1"/>
              <a:t>khi</a:t>
            </a:r>
            <a:r>
              <a:rPr lang="en-US" dirty="0"/>
              <a:t> </a:t>
            </a:r>
            <a:r>
              <a:rPr lang="en-US" dirty="0" err="1"/>
              <a:t>hoàn</a:t>
            </a:r>
            <a:r>
              <a:rPr lang="en-US" dirty="0"/>
              <a:t> </a:t>
            </a:r>
            <a:r>
              <a:rPr lang="en-US" dirty="0" err="1"/>
              <a:t>tất</a:t>
            </a:r>
            <a:r>
              <a:rPr lang="en-US" dirty="0"/>
              <a:t> </a:t>
            </a:r>
            <a:r>
              <a:rPr lang="en-US" dirty="0" err="1"/>
              <a:t>các</a:t>
            </a:r>
            <a:r>
              <a:rPr lang="en-US" dirty="0"/>
              <a:t> </a:t>
            </a:r>
            <a:r>
              <a:rPr lang="en-US" dirty="0" err="1"/>
              <a:t>vận</a:t>
            </a:r>
            <a:r>
              <a:rPr lang="en-US" dirty="0"/>
              <a:t> </a:t>
            </a:r>
            <a:r>
              <a:rPr lang="en-US" dirty="0" err="1"/>
              <a:t>động</a:t>
            </a:r>
            <a:r>
              <a:rPr lang="en-US" dirty="0"/>
              <a:t> </a:t>
            </a:r>
            <a:r>
              <a:rPr lang="en-US" dirty="0" err="1"/>
              <a:t>này</a:t>
            </a:r>
            <a:r>
              <a:rPr lang="en-US" dirty="0"/>
              <a:t>, </a:t>
            </a:r>
            <a:r>
              <a:rPr lang="en-US" dirty="0" err="1"/>
              <a:t>thiết</a:t>
            </a:r>
            <a:r>
              <a:rPr lang="en-US" dirty="0"/>
              <a:t> </a:t>
            </a:r>
            <a:r>
              <a:rPr lang="en-US" dirty="0" err="1"/>
              <a:t>bị</a:t>
            </a:r>
            <a:r>
              <a:rPr lang="en-US" dirty="0"/>
              <a:t> </a:t>
            </a:r>
            <a:r>
              <a:rPr lang="en-US" dirty="0" err="1"/>
              <a:t>được</a:t>
            </a:r>
            <a:r>
              <a:rPr lang="en-US" dirty="0"/>
              <a:t> </a:t>
            </a:r>
            <a:r>
              <a:rPr lang="en-US" dirty="0" err="1"/>
              <a:t>lấy</a:t>
            </a:r>
            <a:r>
              <a:rPr lang="en-US" dirty="0"/>
              <a:t> </a:t>
            </a:r>
            <a:r>
              <a:rPr lang="en-US" dirty="0" err="1"/>
              <a:t>ra</a:t>
            </a:r>
            <a:r>
              <a:rPr lang="en-US" dirty="0"/>
              <a:t> </a:t>
            </a:r>
            <a:r>
              <a:rPr lang="en-US" dirty="0" err="1"/>
              <a:t>khỏi</a:t>
            </a:r>
            <a:r>
              <a:rPr lang="en-US" dirty="0"/>
              <a:t> </a:t>
            </a:r>
            <a:r>
              <a:rPr lang="en-US" dirty="0" err="1"/>
              <a:t>miệng</a:t>
            </a:r>
            <a:r>
              <a:rPr lang="en-US" dirty="0"/>
              <a:t> </a:t>
            </a:r>
            <a:r>
              <a:rPr lang="en-US" dirty="0" err="1"/>
              <a:t>và</a:t>
            </a:r>
            <a:r>
              <a:rPr lang="en-US" dirty="0"/>
              <a:t> </a:t>
            </a:r>
            <a:r>
              <a:rPr lang="en-US" dirty="0" err="1"/>
              <a:t>tấm</a:t>
            </a:r>
            <a:r>
              <a:rPr lang="en-US" dirty="0"/>
              <a:t> </a:t>
            </a:r>
            <a:r>
              <a:rPr lang="en-US" dirty="0" err="1"/>
              <a:t>ghi</a:t>
            </a:r>
            <a:r>
              <a:rPr lang="en-US" dirty="0"/>
              <a:t> </a:t>
            </a:r>
            <a:r>
              <a:rPr lang="en-US" dirty="0" err="1"/>
              <a:t>cung</a:t>
            </a:r>
            <a:r>
              <a:rPr lang="en-US" dirty="0"/>
              <a:t> Gothic </a:t>
            </a:r>
            <a:r>
              <a:rPr lang="en-US" dirty="0" err="1"/>
              <a:t>trên</a:t>
            </a:r>
            <a:r>
              <a:rPr lang="en-US" dirty="0"/>
              <a:t> </a:t>
            </a:r>
            <a:r>
              <a:rPr lang="en-US" dirty="0" err="1"/>
              <a:t>khay</a:t>
            </a:r>
            <a:r>
              <a:rPr lang="en-US" dirty="0"/>
              <a:t> </a:t>
            </a:r>
            <a:r>
              <a:rPr lang="en-US" dirty="0" err="1"/>
              <a:t>hàm</a:t>
            </a:r>
            <a:r>
              <a:rPr lang="en-US" dirty="0"/>
              <a:t> </a:t>
            </a:r>
            <a:r>
              <a:rPr lang="en-US" dirty="0" err="1"/>
              <a:t>trên</a:t>
            </a:r>
            <a:r>
              <a:rPr lang="en-US" dirty="0"/>
              <a:t> </a:t>
            </a:r>
            <a:r>
              <a:rPr lang="en-US" dirty="0" err="1"/>
              <a:t>được</a:t>
            </a:r>
            <a:r>
              <a:rPr lang="en-US" dirty="0"/>
              <a:t> </a:t>
            </a:r>
            <a:r>
              <a:rPr lang="en-US" dirty="0" err="1"/>
              <a:t>phủ</a:t>
            </a:r>
            <a:r>
              <a:rPr lang="en-US" dirty="0"/>
              <a:t> </a:t>
            </a:r>
            <a:r>
              <a:rPr lang="en-US" dirty="0" err="1"/>
              <a:t>một</a:t>
            </a:r>
            <a:r>
              <a:rPr lang="en-US" dirty="0"/>
              <a:t> </a:t>
            </a:r>
            <a:r>
              <a:rPr lang="en-US" dirty="0" err="1"/>
              <a:t>lớp</a:t>
            </a:r>
            <a:r>
              <a:rPr lang="en-US" dirty="0"/>
              <a:t> </a:t>
            </a:r>
            <a:r>
              <a:rPr lang="en-US" dirty="0" err="1"/>
              <a:t>mực</a:t>
            </a:r>
            <a:r>
              <a:rPr lang="en-US" dirty="0"/>
              <a:t>. </a:t>
            </a:r>
            <a:r>
              <a:rPr lang="en-US" dirty="0" err="1"/>
              <a:t>Thiết</a:t>
            </a:r>
            <a:r>
              <a:rPr lang="en-US" dirty="0"/>
              <a:t> </a:t>
            </a:r>
            <a:r>
              <a:rPr lang="en-US" dirty="0" err="1"/>
              <a:t>bị</a:t>
            </a:r>
            <a:r>
              <a:rPr lang="en-US" dirty="0"/>
              <a:t> </a:t>
            </a:r>
            <a:r>
              <a:rPr lang="en-US" dirty="0" err="1"/>
              <a:t>sau</a:t>
            </a:r>
            <a:r>
              <a:rPr lang="en-US" dirty="0"/>
              <a:t> </a:t>
            </a:r>
            <a:r>
              <a:rPr lang="en-US" dirty="0" err="1"/>
              <a:t>đó</a:t>
            </a:r>
            <a:r>
              <a:rPr lang="en-US" dirty="0"/>
              <a:t> </a:t>
            </a:r>
            <a:r>
              <a:rPr lang="en-US" dirty="0" err="1"/>
              <a:t>được</a:t>
            </a:r>
            <a:r>
              <a:rPr lang="en-US" dirty="0"/>
              <a:t> </a:t>
            </a:r>
            <a:r>
              <a:rPr lang="en-US" dirty="0" err="1"/>
              <a:t>đặt</a:t>
            </a:r>
            <a:r>
              <a:rPr lang="en-US" dirty="0"/>
              <a:t> </a:t>
            </a:r>
            <a:r>
              <a:rPr lang="en-US" dirty="0" err="1"/>
              <a:t>trở</a:t>
            </a:r>
            <a:r>
              <a:rPr lang="en-US" dirty="0"/>
              <a:t> </a:t>
            </a:r>
            <a:r>
              <a:rPr lang="en-US" dirty="0" err="1"/>
              <a:t>lại</a:t>
            </a:r>
            <a:r>
              <a:rPr lang="en-US" dirty="0"/>
              <a:t> </a:t>
            </a:r>
            <a:r>
              <a:rPr lang="en-US" dirty="0" err="1"/>
              <a:t>miệng</a:t>
            </a:r>
            <a:r>
              <a:rPr lang="en-US" dirty="0"/>
              <a:t> </a:t>
            </a:r>
            <a:r>
              <a:rPr lang="en-US" dirty="0" err="1"/>
              <a:t>bệnh</a:t>
            </a:r>
            <a:r>
              <a:rPr lang="en-US" dirty="0"/>
              <a:t> </a:t>
            </a:r>
            <a:r>
              <a:rPr lang="en-US" dirty="0" err="1"/>
              <a:t>nhân</a:t>
            </a:r>
            <a:r>
              <a:rPr lang="en-US" dirty="0"/>
              <a:t> </a:t>
            </a:r>
            <a:r>
              <a:rPr lang="en-US" dirty="0" err="1"/>
              <a:t>và</a:t>
            </a:r>
            <a:r>
              <a:rPr lang="en-US" dirty="0"/>
              <a:t> </a:t>
            </a:r>
            <a:r>
              <a:rPr lang="en-US" dirty="0" err="1"/>
              <a:t>bệnh</a:t>
            </a:r>
            <a:r>
              <a:rPr lang="en-US" dirty="0"/>
              <a:t> </a:t>
            </a:r>
            <a:r>
              <a:rPr lang="en-US" dirty="0" err="1"/>
              <a:t>nhân</a:t>
            </a:r>
            <a:r>
              <a:rPr lang="en-US" dirty="0"/>
              <a:t> </a:t>
            </a:r>
            <a:r>
              <a:rPr lang="en-US" dirty="0" err="1"/>
              <a:t>được</a:t>
            </a:r>
            <a:r>
              <a:rPr lang="en-US" dirty="0"/>
              <a:t> </a:t>
            </a:r>
            <a:r>
              <a:rPr lang="en-US" dirty="0" err="1"/>
              <a:t>yêu</a:t>
            </a:r>
            <a:r>
              <a:rPr lang="en-US" dirty="0"/>
              <a:t> </a:t>
            </a:r>
            <a:r>
              <a:rPr lang="en-US" dirty="0" err="1"/>
              <a:t>cầu</a:t>
            </a:r>
            <a:r>
              <a:rPr lang="en-US" dirty="0"/>
              <a:t> </a:t>
            </a:r>
            <a:r>
              <a:rPr lang="en-US" dirty="0" err="1"/>
              <a:t>lặp</a:t>
            </a:r>
            <a:r>
              <a:rPr lang="en-US" dirty="0"/>
              <a:t> </a:t>
            </a:r>
            <a:r>
              <a:rPr lang="en-US" dirty="0" err="1"/>
              <a:t>lại</a:t>
            </a:r>
            <a:r>
              <a:rPr lang="en-US" dirty="0"/>
              <a:t> </a:t>
            </a:r>
            <a:r>
              <a:rPr lang="en-US" dirty="0" err="1"/>
              <a:t>các</a:t>
            </a:r>
            <a:r>
              <a:rPr lang="en-US" dirty="0"/>
              <a:t> </a:t>
            </a:r>
            <a:r>
              <a:rPr lang="en-US" dirty="0" err="1"/>
              <a:t>vận</a:t>
            </a:r>
            <a:r>
              <a:rPr lang="en-US" dirty="0"/>
              <a:t> </a:t>
            </a:r>
            <a:r>
              <a:rPr lang="en-US" dirty="0" err="1"/>
              <a:t>động</a:t>
            </a:r>
            <a:r>
              <a:rPr lang="en-US" dirty="0"/>
              <a:t> </a:t>
            </a:r>
            <a:r>
              <a:rPr lang="en-US" dirty="0" err="1"/>
              <a:t>hàm</a:t>
            </a:r>
            <a:r>
              <a:rPr lang="en-US" dirty="0"/>
              <a:t> </a:t>
            </a:r>
            <a:r>
              <a:rPr lang="en-US" dirty="0" err="1"/>
              <a:t>dưới</a:t>
            </a:r>
            <a:r>
              <a:rPr lang="en-US" dirty="0"/>
              <a:t> </a:t>
            </a:r>
            <a:r>
              <a:rPr lang="en-US" dirty="0" err="1"/>
              <a:t>như</a:t>
            </a:r>
            <a:r>
              <a:rPr lang="en-US" dirty="0"/>
              <a:t> </a:t>
            </a:r>
            <a:r>
              <a:rPr lang="en-US" dirty="0" err="1"/>
              <a:t>trên</a:t>
            </a:r>
            <a:r>
              <a:rPr lang="en-US" dirty="0"/>
              <a:t> </a:t>
            </a:r>
            <a:r>
              <a:rPr lang="en-US" dirty="0" err="1"/>
              <a:t>nhằm</a:t>
            </a:r>
            <a:r>
              <a:rPr lang="en-US" dirty="0"/>
              <a:t> </a:t>
            </a:r>
            <a:r>
              <a:rPr lang="en-US" dirty="0" err="1"/>
              <a:t>ghi</a:t>
            </a:r>
            <a:r>
              <a:rPr lang="en-US" dirty="0"/>
              <a:t> </a:t>
            </a:r>
            <a:r>
              <a:rPr lang="en-US" dirty="0" err="1"/>
              <a:t>nhận</a:t>
            </a:r>
            <a:r>
              <a:rPr lang="en-US" dirty="0"/>
              <a:t> </a:t>
            </a:r>
            <a:r>
              <a:rPr lang="en-US" dirty="0" err="1"/>
              <a:t>các</a:t>
            </a:r>
            <a:r>
              <a:rPr lang="en-US" dirty="0"/>
              <a:t> </a:t>
            </a:r>
            <a:r>
              <a:rPr lang="en-US" dirty="0" err="1"/>
              <a:t>vết</a:t>
            </a:r>
            <a:r>
              <a:rPr lang="en-US" dirty="0"/>
              <a:t> </a:t>
            </a:r>
            <a:r>
              <a:rPr lang="en-US" dirty="0" err="1"/>
              <a:t>vẽ</a:t>
            </a:r>
            <a:r>
              <a:rPr lang="en-US" dirty="0"/>
              <a:t> </a:t>
            </a:r>
            <a:r>
              <a:rPr lang="en-US" dirty="0" err="1"/>
              <a:t>chuyển</a:t>
            </a:r>
            <a:r>
              <a:rPr lang="en-US" dirty="0"/>
              <a:t> </a:t>
            </a:r>
            <a:r>
              <a:rPr lang="en-US" dirty="0" err="1"/>
              <a:t>động</a:t>
            </a:r>
            <a:r>
              <a:rPr lang="en-US" dirty="0"/>
              <a:t> </a:t>
            </a:r>
            <a:r>
              <a:rPr lang="en-US" dirty="0" err="1"/>
              <a:t>của</a:t>
            </a:r>
            <a:r>
              <a:rPr lang="en-US" dirty="0"/>
              <a:t> </a:t>
            </a:r>
            <a:r>
              <a:rPr lang="en-US" dirty="0" err="1"/>
              <a:t>hàm</a:t>
            </a:r>
            <a:r>
              <a:rPr lang="en-US" dirty="0"/>
              <a:t> </a:t>
            </a:r>
            <a:r>
              <a:rPr lang="en-US" dirty="0" err="1"/>
              <a:t>dưới</a:t>
            </a:r>
            <a:r>
              <a:rPr lang="en-US" dirty="0"/>
              <a:t>, </a:t>
            </a:r>
            <a:r>
              <a:rPr lang="en-US" dirty="0" err="1"/>
              <a:t>tạo</a:t>
            </a:r>
            <a:r>
              <a:rPr lang="en-US" dirty="0"/>
              <a:t> </a:t>
            </a:r>
            <a:r>
              <a:rPr lang="en-US" dirty="0" err="1"/>
              <a:t>thành</a:t>
            </a:r>
            <a:r>
              <a:rPr lang="en-US" dirty="0"/>
              <a:t> </a:t>
            </a:r>
            <a:r>
              <a:rPr lang="en-US" dirty="0" err="1"/>
              <a:t>hình</a:t>
            </a:r>
            <a:r>
              <a:rPr lang="en-US" dirty="0"/>
              <a:t> </a:t>
            </a:r>
            <a:r>
              <a:rPr lang="en-US" dirty="0" err="1"/>
              <a:t>cung</a:t>
            </a:r>
            <a:r>
              <a:rPr lang="en-US" dirty="0"/>
              <a:t> Gothic </a:t>
            </a:r>
            <a:r>
              <a:rPr lang="en-US" dirty="0" err="1"/>
              <a:t>rõ</a:t>
            </a:r>
            <a:r>
              <a:rPr lang="en-US" dirty="0"/>
              <a:t> </a:t>
            </a:r>
            <a:r>
              <a:rPr lang="en-US" dirty="0" err="1"/>
              <a:t>ràng</a:t>
            </a:r>
            <a:r>
              <a:rPr lang="en-US" dirty="0"/>
              <a:t>.</a:t>
            </a:r>
            <a:endParaRPr lang="en-US" dirty="0"/>
          </a:p>
          <a:p>
            <a:r>
              <a:rPr lang="en-US" dirty="0" err="1"/>
              <a:t>Tiếp</a:t>
            </a:r>
            <a:r>
              <a:rPr lang="en-US" dirty="0"/>
              <a:t> </a:t>
            </a:r>
            <a:r>
              <a:rPr lang="en-US" dirty="0" err="1"/>
              <a:t>theo</a:t>
            </a:r>
            <a:r>
              <a:rPr lang="en-US" dirty="0"/>
              <a:t>, </a:t>
            </a:r>
            <a:r>
              <a:rPr lang="en-US" dirty="0" err="1"/>
              <a:t>kiểm</a:t>
            </a:r>
            <a:r>
              <a:rPr lang="en-US" dirty="0"/>
              <a:t> </a:t>
            </a:r>
            <a:r>
              <a:rPr lang="en-US" dirty="0" err="1"/>
              <a:t>tra</a:t>
            </a:r>
            <a:r>
              <a:rPr lang="en-US" dirty="0"/>
              <a:t> </a:t>
            </a:r>
            <a:r>
              <a:rPr lang="en-US" dirty="0" err="1"/>
              <a:t>để</a:t>
            </a:r>
            <a:r>
              <a:rPr lang="en-US" dirty="0"/>
              <a:t> </a:t>
            </a:r>
            <a:r>
              <a:rPr lang="en-US" dirty="0" err="1"/>
              <a:t>đảm</a:t>
            </a:r>
            <a:r>
              <a:rPr lang="en-US" dirty="0"/>
              <a:t> </a:t>
            </a:r>
            <a:r>
              <a:rPr lang="en-US" dirty="0" err="1"/>
              <a:t>bảo</a:t>
            </a:r>
            <a:r>
              <a:rPr lang="en-US" dirty="0"/>
              <a:t> </a:t>
            </a:r>
            <a:r>
              <a:rPr lang="en-US" dirty="0" err="1"/>
              <a:t>các</a:t>
            </a:r>
            <a:r>
              <a:rPr lang="en-US" dirty="0"/>
              <a:t> </a:t>
            </a:r>
            <a:r>
              <a:rPr lang="en-US" dirty="0" err="1"/>
              <a:t>đường</a:t>
            </a:r>
            <a:r>
              <a:rPr lang="en-US" dirty="0"/>
              <a:t> </a:t>
            </a:r>
            <a:r>
              <a:rPr lang="en-US" dirty="0" err="1"/>
              <a:t>vẽ</a:t>
            </a:r>
            <a:r>
              <a:rPr lang="en-US" dirty="0"/>
              <a:t> </a:t>
            </a:r>
            <a:r>
              <a:rPr lang="en-US" dirty="0" err="1"/>
              <a:t>cung</a:t>
            </a:r>
            <a:r>
              <a:rPr lang="en-US" dirty="0"/>
              <a:t> Gothic </a:t>
            </a:r>
            <a:r>
              <a:rPr lang="en-US" dirty="0" err="1"/>
              <a:t>rõ</a:t>
            </a:r>
            <a:r>
              <a:rPr lang="en-US" dirty="0"/>
              <a:t> </a:t>
            </a:r>
            <a:r>
              <a:rPr lang="en-US" dirty="0" err="1"/>
              <a:t>nét</a:t>
            </a:r>
            <a:r>
              <a:rPr lang="en-US" dirty="0"/>
              <a:t> </a:t>
            </a:r>
            <a:r>
              <a:rPr lang="en-US" dirty="0" err="1"/>
              <a:t>và</a:t>
            </a:r>
            <a:r>
              <a:rPr lang="en-US" dirty="0"/>
              <a:t> </a:t>
            </a:r>
            <a:r>
              <a:rPr lang="en-US" dirty="0" err="1"/>
              <a:t>liên</a:t>
            </a:r>
            <a:r>
              <a:rPr lang="en-US" dirty="0"/>
              <a:t> </a:t>
            </a:r>
            <a:r>
              <a:rPr lang="en-US" dirty="0" err="1"/>
              <a:t>tục</a:t>
            </a:r>
            <a:r>
              <a:rPr lang="en-US" dirty="0"/>
              <a:t>. Bệnh </a:t>
            </a:r>
            <a:r>
              <a:rPr lang="en-US" dirty="0" err="1"/>
              <a:t>nhân</a:t>
            </a:r>
            <a:r>
              <a:rPr lang="en-US" dirty="0"/>
              <a:t> </a:t>
            </a:r>
            <a:r>
              <a:rPr lang="en-US" dirty="0" err="1"/>
              <a:t>được</a:t>
            </a:r>
            <a:r>
              <a:rPr lang="en-US" dirty="0"/>
              <a:t> </a:t>
            </a:r>
            <a:r>
              <a:rPr lang="en-US" dirty="0" err="1"/>
              <a:t>hướng</a:t>
            </a:r>
            <a:r>
              <a:rPr lang="en-US" dirty="0"/>
              <a:t> </a:t>
            </a:r>
            <a:r>
              <a:rPr lang="en-US" dirty="0" err="1"/>
              <a:t>dẫn</a:t>
            </a:r>
            <a:r>
              <a:rPr lang="en-US" dirty="0"/>
              <a:t> </a:t>
            </a:r>
            <a:r>
              <a:rPr lang="en-US" dirty="0" err="1"/>
              <a:t>đưa</a:t>
            </a:r>
            <a:r>
              <a:rPr lang="en-US" dirty="0"/>
              <a:t> </a:t>
            </a:r>
            <a:r>
              <a:rPr lang="en-US" dirty="0" err="1"/>
              <a:t>hàm</a:t>
            </a:r>
            <a:r>
              <a:rPr lang="en-US" dirty="0"/>
              <a:t> </a:t>
            </a:r>
            <a:r>
              <a:rPr lang="en-US" dirty="0" err="1"/>
              <a:t>dưới</a:t>
            </a:r>
            <a:r>
              <a:rPr lang="en-US" dirty="0"/>
              <a:t> </a:t>
            </a:r>
            <a:r>
              <a:rPr lang="en-US" dirty="0" err="1"/>
              <a:t>về</a:t>
            </a:r>
            <a:r>
              <a:rPr lang="en-US" dirty="0"/>
              <a:t> </a:t>
            </a:r>
            <a:r>
              <a:rPr lang="en-US" dirty="0" err="1"/>
              <a:t>vị</a:t>
            </a:r>
            <a:r>
              <a:rPr lang="en-US" dirty="0"/>
              <a:t> </a:t>
            </a:r>
            <a:r>
              <a:rPr lang="en-US" dirty="0" err="1"/>
              <a:t>trí</a:t>
            </a:r>
            <a:r>
              <a:rPr lang="en-US" dirty="0"/>
              <a:t> </a:t>
            </a:r>
            <a:r>
              <a:rPr lang="en-US" dirty="0" err="1"/>
              <a:t>mà</a:t>
            </a:r>
            <a:r>
              <a:rPr lang="en-US" dirty="0"/>
              <a:t> </a:t>
            </a:r>
            <a:r>
              <a:rPr lang="en-US" dirty="0" err="1"/>
              <a:t>vít</a:t>
            </a:r>
            <a:r>
              <a:rPr lang="en-US" dirty="0"/>
              <a:t> </a:t>
            </a:r>
            <a:r>
              <a:rPr lang="en-US" dirty="0" err="1"/>
              <a:t>ghi</a:t>
            </a:r>
            <a:r>
              <a:rPr lang="en-US" dirty="0"/>
              <a:t> </a:t>
            </a:r>
            <a:r>
              <a:rPr lang="en-US" dirty="0" err="1"/>
              <a:t>tiếp</a:t>
            </a:r>
            <a:r>
              <a:rPr lang="en-US" dirty="0"/>
              <a:t> </a:t>
            </a:r>
            <a:r>
              <a:rPr lang="en-US" dirty="0" err="1"/>
              <a:t>xúc</a:t>
            </a:r>
            <a:r>
              <a:rPr lang="en-US" dirty="0"/>
              <a:t> </a:t>
            </a:r>
            <a:r>
              <a:rPr lang="en-US" dirty="0" err="1"/>
              <a:t>với</a:t>
            </a:r>
            <a:r>
              <a:rPr lang="en-US" dirty="0"/>
              <a:t> </a:t>
            </a:r>
            <a:r>
              <a:rPr lang="en-US" dirty="0" err="1"/>
              <a:t>điểm</a:t>
            </a:r>
            <a:r>
              <a:rPr lang="en-US" dirty="0"/>
              <a:t> </a:t>
            </a:r>
            <a:r>
              <a:rPr lang="en-US" dirty="0" err="1"/>
              <a:t>giao</a:t>
            </a:r>
            <a:r>
              <a:rPr lang="en-US" dirty="0"/>
              <a:t> </a:t>
            </a:r>
            <a:r>
              <a:rPr lang="en-US" dirty="0" err="1"/>
              <a:t>của</a:t>
            </a:r>
            <a:r>
              <a:rPr lang="en-US" dirty="0"/>
              <a:t> </a:t>
            </a:r>
            <a:r>
              <a:rPr lang="en-US" dirty="0" err="1"/>
              <a:t>các</a:t>
            </a:r>
            <a:r>
              <a:rPr lang="en-US" dirty="0"/>
              <a:t> </a:t>
            </a:r>
            <a:r>
              <a:rPr lang="en-US" dirty="0" err="1"/>
              <a:t>đường</a:t>
            </a:r>
            <a:r>
              <a:rPr lang="en-US" dirty="0"/>
              <a:t> </a:t>
            </a:r>
            <a:r>
              <a:rPr lang="en-US" dirty="0" err="1"/>
              <a:t>chuyển</a:t>
            </a:r>
            <a:r>
              <a:rPr lang="en-US" dirty="0"/>
              <a:t> </a:t>
            </a:r>
            <a:r>
              <a:rPr lang="en-US" dirty="0" err="1"/>
              <a:t>động</a:t>
            </a:r>
            <a:r>
              <a:rPr lang="en-US" dirty="0"/>
              <a:t>, </a:t>
            </a:r>
            <a:r>
              <a:rPr lang="en-US" dirty="0" err="1"/>
              <a:t>tương</a:t>
            </a:r>
            <a:r>
              <a:rPr lang="en-US" dirty="0"/>
              <a:t> </a:t>
            </a:r>
            <a:r>
              <a:rPr lang="en-US" dirty="0" err="1"/>
              <a:t>ứng</a:t>
            </a:r>
            <a:r>
              <a:rPr lang="en-US" dirty="0"/>
              <a:t> </a:t>
            </a:r>
            <a:r>
              <a:rPr lang="en-US" dirty="0" err="1"/>
              <a:t>với</a:t>
            </a:r>
            <a:r>
              <a:rPr lang="en-US" dirty="0"/>
              <a:t> </a:t>
            </a:r>
            <a:r>
              <a:rPr lang="en-US" dirty="0" err="1"/>
              <a:t>vị</a:t>
            </a:r>
            <a:r>
              <a:rPr lang="en-US" dirty="0"/>
              <a:t> </a:t>
            </a:r>
            <a:r>
              <a:rPr lang="en-US" dirty="0" err="1"/>
              <a:t>trí</a:t>
            </a:r>
            <a:r>
              <a:rPr lang="en-US" dirty="0"/>
              <a:t> </a:t>
            </a:r>
            <a:r>
              <a:rPr lang="en-US" dirty="0" err="1"/>
              <a:t>tương</a:t>
            </a:r>
            <a:r>
              <a:rPr lang="en-US" dirty="0"/>
              <a:t> </a:t>
            </a:r>
            <a:r>
              <a:rPr lang="en-US" dirty="0" err="1"/>
              <a:t>quan</a:t>
            </a:r>
            <a:r>
              <a:rPr lang="en-US" dirty="0"/>
              <a:t> </a:t>
            </a:r>
            <a:r>
              <a:rPr lang="en-US" dirty="0" err="1"/>
              <a:t>trung</a:t>
            </a:r>
            <a:r>
              <a:rPr lang="en-US" dirty="0"/>
              <a:t> </a:t>
            </a:r>
            <a:r>
              <a:rPr lang="en-US" dirty="0" err="1"/>
              <a:t>tâm</a:t>
            </a:r>
            <a:r>
              <a:rPr lang="en-US" dirty="0"/>
              <a:t>. </a:t>
            </a:r>
            <a:r>
              <a:rPr lang="en-US" dirty="0" err="1"/>
              <a:t>Tại</a:t>
            </a:r>
            <a:r>
              <a:rPr lang="en-US" dirty="0"/>
              <a:t> </a:t>
            </a:r>
            <a:r>
              <a:rPr lang="en-US" dirty="0" err="1"/>
              <a:t>thời</a:t>
            </a:r>
            <a:r>
              <a:rPr lang="en-US" dirty="0"/>
              <a:t> </a:t>
            </a:r>
            <a:r>
              <a:rPr lang="en-US" dirty="0" err="1"/>
              <a:t>điểm</a:t>
            </a:r>
            <a:r>
              <a:rPr lang="en-US" dirty="0"/>
              <a:t> </a:t>
            </a:r>
            <a:r>
              <a:rPr lang="en-US" dirty="0" err="1"/>
              <a:t>này</a:t>
            </a:r>
            <a:r>
              <a:rPr lang="en-US" dirty="0"/>
              <a:t>, </a:t>
            </a:r>
            <a:r>
              <a:rPr lang="en-US" dirty="0" err="1"/>
              <a:t>vật</a:t>
            </a:r>
            <a:r>
              <a:rPr lang="en-US" dirty="0"/>
              <a:t> </a:t>
            </a:r>
            <a:r>
              <a:rPr lang="en-US" dirty="0" err="1"/>
              <a:t>liệu</a:t>
            </a:r>
            <a:r>
              <a:rPr lang="en-US" dirty="0"/>
              <a:t> </a:t>
            </a:r>
            <a:r>
              <a:rPr lang="en-US" dirty="0" err="1"/>
              <a:t>ghi</a:t>
            </a:r>
            <a:r>
              <a:rPr lang="en-US" dirty="0"/>
              <a:t> </a:t>
            </a:r>
            <a:r>
              <a:rPr lang="en-US" dirty="0" err="1"/>
              <a:t>dấu</a:t>
            </a:r>
            <a:r>
              <a:rPr lang="en-US" dirty="0"/>
              <a:t> </a:t>
            </a:r>
            <a:r>
              <a:rPr lang="en-US" dirty="0" err="1"/>
              <a:t>khớp</a:t>
            </a:r>
            <a:r>
              <a:rPr lang="en-US" dirty="0"/>
              <a:t> </a:t>
            </a:r>
            <a:r>
              <a:rPr lang="en-US" dirty="0" err="1"/>
              <a:t>cắn</a:t>
            </a:r>
            <a:r>
              <a:rPr lang="en-US" dirty="0"/>
              <a:t> (O-Bite; DMG) </a:t>
            </a:r>
            <a:r>
              <a:rPr lang="en-US" dirty="0" err="1"/>
              <a:t>được</a:t>
            </a:r>
            <a:r>
              <a:rPr lang="en-US" dirty="0"/>
              <a:t> </a:t>
            </a:r>
            <a:r>
              <a:rPr lang="en-US" dirty="0" err="1"/>
              <a:t>đặt</a:t>
            </a:r>
            <a:r>
              <a:rPr lang="en-US" dirty="0"/>
              <a:t> </a:t>
            </a:r>
            <a:r>
              <a:rPr lang="en-US" dirty="0" err="1"/>
              <a:t>vào</a:t>
            </a:r>
            <a:r>
              <a:rPr lang="en-US" dirty="0"/>
              <a:t> </a:t>
            </a:r>
            <a:r>
              <a:rPr lang="en-US" dirty="0" err="1"/>
              <a:t>khoảng</a:t>
            </a:r>
            <a:r>
              <a:rPr lang="en-US" dirty="0"/>
              <a:t> </a:t>
            </a:r>
            <a:r>
              <a:rPr lang="en-US" dirty="0" err="1"/>
              <a:t>trống</a:t>
            </a:r>
            <a:r>
              <a:rPr lang="en-US" dirty="0"/>
              <a:t> </a:t>
            </a:r>
            <a:r>
              <a:rPr lang="en-US" dirty="0" err="1"/>
              <a:t>giữa</a:t>
            </a:r>
            <a:r>
              <a:rPr lang="en-US" dirty="0"/>
              <a:t> </a:t>
            </a:r>
            <a:r>
              <a:rPr lang="en-US" dirty="0" err="1"/>
              <a:t>hai</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để</a:t>
            </a:r>
            <a:r>
              <a:rPr lang="en-US" dirty="0"/>
              <a:t> </a:t>
            </a:r>
            <a:r>
              <a:rPr lang="en-US" dirty="0" err="1"/>
              <a:t>cố</a:t>
            </a:r>
            <a:r>
              <a:rPr lang="en-US" dirty="0"/>
              <a:t> </a:t>
            </a:r>
            <a:r>
              <a:rPr lang="en-US" dirty="0" err="1"/>
              <a:t>định</a:t>
            </a:r>
            <a:r>
              <a:rPr lang="en-US" dirty="0"/>
              <a:t> </a:t>
            </a:r>
            <a:r>
              <a:rPr lang="en-US" dirty="0" err="1"/>
              <a:t>tương</a:t>
            </a:r>
            <a:r>
              <a:rPr lang="en-US" dirty="0"/>
              <a:t> </a:t>
            </a:r>
            <a:r>
              <a:rPr lang="en-US" dirty="0" err="1"/>
              <a:t>quan</a:t>
            </a:r>
            <a:r>
              <a:rPr lang="en-US" dirty="0"/>
              <a:t> </a:t>
            </a:r>
            <a:r>
              <a:rPr lang="en-US" dirty="0" err="1"/>
              <a:t>hàm</a:t>
            </a:r>
            <a:r>
              <a:rPr lang="en-US" dirty="0"/>
              <a:t> </a:t>
            </a:r>
            <a:r>
              <a:rPr lang="en-US" dirty="0" err="1"/>
              <a:t>trên</a:t>
            </a:r>
            <a:r>
              <a:rPr lang="en-US" dirty="0"/>
              <a:t> – </a:t>
            </a:r>
            <a:r>
              <a:rPr lang="en-US" dirty="0" err="1"/>
              <a:t>hàm</a:t>
            </a:r>
            <a:r>
              <a:rPr lang="en-US" dirty="0"/>
              <a:t> </a:t>
            </a:r>
            <a:r>
              <a:rPr lang="en-US" dirty="0" err="1"/>
              <a:t>dưới</a:t>
            </a:r>
            <a:r>
              <a:rPr lang="en-US" dirty="0"/>
              <a:t>. Sau </a:t>
            </a:r>
            <a:r>
              <a:rPr lang="en-US" dirty="0" err="1"/>
              <a:t>khi</a:t>
            </a:r>
            <a:r>
              <a:rPr lang="en-US" dirty="0"/>
              <a:t> </a:t>
            </a:r>
            <a:r>
              <a:rPr lang="en-US" dirty="0" err="1"/>
              <a:t>vật</a:t>
            </a:r>
            <a:r>
              <a:rPr lang="en-US" dirty="0"/>
              <a:t> </a:t>
            </a:r>
            <a:r>
              <a:rPr lang="en-US" dirty="0" err="1"/>
              <a:t>liệu</a:t>
            </a:r>
            <a:r>
              <a:rPr lang="en-US" dirty="0"/>
              <a:t> </a:t>
            </a:r>
            <a:r>
              <a:rPr lang="en-US" dirty="0" err="1"/>
              <a:t>đông</a:t>
            </a:r>
            <a:r>
              <a:rPr lang="en-US" dirty="0"/>
              <a:t> </a:t>
            </a:r>
            <a:r>
              <a:rPr lang="en-US" dirty="0" err="1"/>
              <a:t>cứng</a:t>
            </a:r>
            <a:r>
              <a:rPr lang="en-US" dirty="0"/>
              <a:t> </a:t>
            </a:r>
            <a:r>
              <a:rPr lang="en-US" dirty="0" err="1"/>
              <a:t>hoàn</a:t>
            </a:r>
            <a:r>
              <a:rPr lang="en-US" dirty="0"/>
              <a:t> </a:t>
            </a:r>
            <a:r>
              <a:rPr lang="en-US" dirty="0" err="1"/>
              <a:t>toàn</a:t>
            </a:r>
            <a:r>
              <a:rPr lang="en-US" dirty="0"/>
              <a:t>, </a:t>
            </a:r>
            <a:r>
              <a:rPr lang="en-US" dirty="0" err="1"/>
              <a:t>các</a:t>
            </a:r>
            <a:r>
              <a:rPr lang="en-US" dirty="0"/>
              <a:t> </a:t>
            </a:r>
            <a:r>
              <a:rPr lang="en-US" dirty="0" err="1"/>
              <a:t>khay</a:t>
            </a:r>
            <a:r>
              <a:rPr lang="en-US" dirty="0"/>
              <a:t> </a:t>
            </a:r>
            <a:r>
              <a:rPr lang="en-US" dirty="0" err="1"/>
              <a:t>tùy</a:t>
            </a:r>
            <a:r>
              <a:rPr lang="en-US" dirty="0"/>
              <a:t> </a:t>
            </a:r>
            <a:r>
              <a:rPr lang="en-US" dirty="0" err="1"/>
              <a:t>chỉnh</a:t>
            </a:r>
            <a:r>
              <a:rPr lang="en-US" dirty="0"/>
              <a:t> </a:t>
            </a:r>
            <a:r>
              <a:rPr lang="en-US" dirty="0" err="1"/>
              <a:t>được</a:t>
            </a:r>
            <a:r>
              <a:rPr lang="en-US" dirty="0"/>
              <a:t> </a:t>
            </a:r>
            <a:r>
              <a:rPr lang="en-US" dirty="0" err="1"/>
              <a:t>tháo</a:t>
            </a:r>
            <a:r>
              <a:rPr lang="en-US" dirty="0"/>
              <a:t> </a:t>
            </a:r>
            <a:r>
              <a:rPr lang="en-US" dirty="0" err="1"/>
              <a:t>ra</a:t>
            </a:r>
            <a:r>
              <a:rPr lang="en-US" dirty="0"/>
              <a:t> </a:t>
            </a:r>
            <a:r>
              <a:rPr lang="en-US" dirty="0" err="1"/>
              <a:t>khỏi</a:t>
            </a:r>
            <a:r>
              <a:rPr lang="en-US" dirty="0"/>
              <a:t> </a:t>
            </a:r>
            <a:r>
              <a:rPr lang="en-US" dirty="0" err="1"/>
              <a:t>miệng</a:t>
            </a:r>
            <a:r>
              <a:rPr lang="en-US" dirty="0"/>
              <a:t> </a:t>
            </a:r>
            <a:r>
              <a:rPr lang="en-US" dirty="0" err="1"/>
              <a:t>bệnh</a:t>
            </a:r>
            <a:r>
              <a:rPr lang="en-US" dirty="0"/>
              <a:t> </a:t>
            </a:r>
            <a:r>
              <a:rPr lang="en-US" dirty="0" err="1"/>
              <a:t>nhân</a:t>
            </a:r>
            <a:r>
              <a:rPr lang="en-US" dirty="0"/>
              <a:t>.</a:t>
            </a:r>
            <a:endParaRPr lang="en-US"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8. </a:t>
            </a:r>
            <a:r>
              <a:rPr lang="en-US" b="1" dirty="0" err="1"/>
              <a:t>Thiết</a:t>
            </a:r>
            <a:r>
              <a:rPr lang="en-US" b="1" dirty="0"/>
              <a:t> </a:t>
            </a:r>
            <a:r>
              <a:rPr lang="en-US" b="1" dirty="0" err="1"/>
              <a:t>kế</a:t>
            </a:r>
            <a:r>
              <a:rPr lang="en-US" b="1" dirty="0"/>
              <a:t> </a:t>
            </a:r>
            <a:r>
              <a:rPr lang="en-US" b="1" dirty="0" err="1"/>
              <a:t>và</a:t>
            </a:r>
            <a:r>
              <a:rPr lang="en-US" b="1" dirty="0"/>
              <a:t> in </a:t>
            </a:r>
            <a:r>
              <a:rPr lang="en-US" b="1" dirty="0" err="1"/>
              <a:t>hai</a:t>
            </a:r>
            <a:r>
              <a:rPr lang="en-US" b="1" dirty="0"/>
              <a:t> </a:t>
            </a:r>
            <a:r>
              <a:rPr lang="en-US" b="1" dirty="0" err="1"/>
              <a:t>hàm</a:t>
            </a:r>
            <a:r>
              <a:rPr lang="en-US" b="1" dirty="0"/>
              <a:t> </a:t>
            </a:r>
            <a:r>
              <a:rPr lang="en-US" b="1" dirty="0" err="1"/>
              <a:t>tạm</a:t>
            </a:r>
            <a:r>
              <a:rPr lang="en-US" b="1" dirty="0"/>
              <a:t> </a:t>
            </a:r>
            <a:r>
              <a:rPr lang="en-US" b="1" dirty="0" err="1"/>
              <a:t>sau</a:t>
            </a:r>
            <a:r>
              <a:rPr lang="en-US" b="1" dirty="0"/>
              <a:t> </a:t>
            </a:r>
            <a:r>
              <a:rPr lang="en-US" b="1" dirty="0" err="1"/>
              <a:t>cùng</a:t>
            </a:r>
            <a:endParaRPr lang="en-US" dirty="0"/>
          </a:p>
          <a:p>
            <a:pPr lvl="0"/>
            <a:r>
              <a:rPr lang="en-US" dirty="0" err="1"/>
              <a:t>Thiết</a:t>
            </a:r>
            <a:r>
              <a:rPr lang="en-US" dirty="0"/>
              <a:t> </a:t>
            </a:r>
            <a:r>
              <a:rPr lang="en-US" dirty="0" err="1"/>
              <a:t>kế</a:t>
            </a:r>
            <a:r>
              <a:rPr lang="en-US" dirty="0"/>
              <a:t> </a:t>
            </a:r>
            <a:r>
              <a:rPr lang="en-US" dirty="0" err="1"/>
              <a:t>hàm</a:t>
            </a:r>
            <a:r>
              <a:rPr lang="en-US" dirty="0"/>
              <a:t> </a:t>
            </a:r>
            <a:r>
              <a:rPr lang="en-US" dirty="0" err="1"/>
              <a:t>giả</a:t>
            </a:r>
            <a:r>
              <a:rPr lang="en-US" dirty="0"/>
              <a:t> </a:t>
            </a:r>
            <a:r>
              <a:rPr lang="en-US" dirty="0" err="1"/>
              <a:t>bằng</a:t>
            </a:r>
            <a:r>
              <a:rPr lang="en-US" dirty="0"/>
              <a:t> </a:t>
            </a:r>
            <a:r>
              <a:rPr lang="en-US" dirty="0" err="1"/>
              <a:t>phần</a:t>
            </a:r>
            <a:r>
              <a:rPr lang="en-US" dirty="0"/>
              <a:t> </a:t>
            </a:r>
            <a:r>
              <a:rPr lang="en-US" dirty="0" err="1"/>
              <a:t>mềm</a:t>
            </a:r>
            <a:r>
              <a:rPr lang="en-US" dirty="0"/>
              <a:t> 3Shape </a:t>
            </a:r>
            <a:r>
              <a:rPr lang="en-US" dirty="0" err="1"/>
              <a:t>và</a:t>
            </a:r>
            <a:r>
              <a:rPr lang="en-US" dirty="0"/>
              <a:t> </a:t>
            </a:r>
            <a:r>
              <a:rPr lang="en-US" dirty="0" err="1"/>
              <a:t>Exocad</a:t>
            </a:r>
            <a:r>
              <a:rPr lang="en-US" dirty="0"/>
              <a:t>.</a:t>
            </a:r>
            <a:endParaRPr lang="en-US" dirty="0"/>
          </a:p>
          <a:p>
            <a:pPr lvl="0"/>
            <a:r>
              <a:rPr lang="en-US" dirty="0"/>
              <a:t>In </a:t>
            </a:r>
            <a:r>
              <a:rPr lang="en-US" dirty="0" err="1"/>
              <a:t>hai</a:t>
            </a:r>
            <a:r>
              <a:rPr lang="en-US" dirty="0"/>
              <a:t> </a:t>
            </a:r>
            <a:r>
              <a:rPr lang="en-US" dirty="0" err="1"/>
              <a:t>hàm</a:t>
            </a:r>
            <a:r>
              <a:rPr lang="en-US" dirty="0"/>
              <a:t> </a:t>
            </a:r>
            <a:r>
              <a:rPr lang="en-US" dirty="0" err="1"/>
              <a:t>tạm</a:t>
            </a:r>
            <a:r>
              <a:rPr lang="en-US" dirty="0"/>
              <a:t> </a:t>
            </a:r>
            <a:r>
              <a:rPr lang="en-US" dirty="0" err="1"/>
              <a:t>bằng</a:t>
            </a:r>
            <a:r>
              <a:rPr lang="en-US" dirty="0"/>
              <a:t> </a:t>
            </a:r>
            <a:r>
              <a:rPr lang="en-US" dirty="0" err="1"/>
              <a:t>vật</a:t>
            </a:r>
            <a:r>
              <a:rPr lang="en-US" dirty="0"/>
              <a:t> </a:t>
            </a:r>
            <a:r>
              <a:rPr lang="en-US" dirty="0" err="1"/>
              <a:t>liệu</a:t>
            </a:r>
            <a:r>
              <a:rPr lang="en-US" dirty="0"/>
              <a:t> </a:t>
            </a:r>
            <a:r>
              <a:rPr lang="en-US" dirty="0" err="1"/>
              <a:t>nhựa</a:t>
            </a:r>
            <a:r>
              <a:rPr lang="en-US" dirty="0"/>
              <a:t> </a:t>
            </a:r>
            <a:r>
              <a:rPr lang="en-US" dirty="0" err="1"/>
              <a:t>làm</a:t>
            </a:r>
            <a:r>
              <a:rPr lang="en-US" dirty="0"/>
              <a:t> </a:t>
            </a:r>
            <a:r>
              <a:rPr lang="en-US" dirty="0" err="1"/>
              <a:t>răng</a:t>
            </a:r>
            <a:r>
              <a:rPr lang="en-US" dirty="0"/>
              <a:t> </a:t>
            </a:r>
            <a:r>
              <a:rPr lang="en-US" dirty="0" err="1"/>
              <a:t>tạm</a:t>
            </a:r>
            <a:r>
              <a:rPr lang="en-US" dirty="0"/>
              <a:t>.</a:t>
            </a:r>
            <a:endParaRPr lang="en-US" dirty="0"/>
          </a:p>
        </p:txBody>
      </p:sp>
      <p:sp>
        <p:nvSpPr>
          <p:cNvPr id="7"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9</a:t>
            </a:r>
            <a:r>
              <a:rPr lang="vi-VN" b="1" dirty="0"/>
              <a:t>.</a:t>
            </a:r>
            <a:r>
              <a:rPr lang="en-US" b="1" dirty="0"/>
              <a:t> </a:t>
            </a:r>
            <a:r>
              <a:rPr lang="en-US" b="1" dirty="0" err="1"/>
              <a:t>Thử</a:t>
            </a:r>
            <a:r>
              <a:rPr lang="en-US" b="1" dirty="0"/>
              <a:t> </a:t>
            </a:r>
            <a:r>
              <a:rPr lang="en-US" b="1" dirty="0" err="1"/>
              <a:t>răng</a:t>
            </a:r>
            <a:r>
              <a:rPr lang="en-US" b="1" dirty="0"/>
              <a:t> </a:t>
            </a:r>
            <a:r>
              <a:rPr lang="en-US" b="1" dirty="0" err="1"/>
              <a:t>hai</a:t>
            </a:r>
            <a:r>
              <a:rPr lang="en-US" b="1" dirty="0"/>
              <a:t> </a:t>
            </a:r>
            <a:r>
              <a:rPr lang="en-US" b="1" dirty="0" err="1"/>
              <a:t>hàm</a:t>
            </a:r>
            <a:r>
              <a:rPr lang="en-US" b="1" dirty="0"/>
              <a:t> </a:t>
            </a:r>
            <a:r>
              <a:rPr lang="en-US" b="1" dirty="0" err="1"/>
              <a:t>tạm</a:t>
            </a:r>
            <a:r>
              <a:rPr lang="en-US" b="1" dirty="0"/>
              <a:t>.</a:t>
            </a:r>
            <a:endParaRPr lang="en-US" dirty="0"/>
          </a:p>
          <a:p>
            <a:pPr marL="88265" indent="0">
              <a:buNone/>
            </a:pPr>
            <a:r>
              <a:rPr lang="en-US" dirty="0" err="1"/>
              <a:t>	Tại</a:t>
            </a:r>
            <a:r>
              <a:rPr lang="en-US" dirty="0"/>
              <a:t> </a:t>
            </a:r>
            <a:r>
              <a:rPr lang="en-US" dirty="0" err="1"/>
              <a:t>lần</a:t>
            </a:r>
            <a:r>
              <a:rPr lang="en-US" dirty="0"/>
              <a:t> </a:t>
            </a:r>
            <a:r>
              <a:rPr lang="en-US" dirty="0" err="1"/>
              <a:t>hẹn</a:t>
            </a:r>
            <a:r>
              <a:rPr lang="en-US" dirty="0"/>
              <a:t> </a:t>
            </a:r>
            <a:r>
              <a:rPr lang="en-US" dirty="0" err="1"/>
              <a:t>thử</a:t>
            </a:r>
            <a:r>
              <a:rPr lang="en-US" dirty="0"/>
              <a:t> </a:t>
            </a:r>
            <a:r>
              <a:rPr lang="en-US" dirty="0" err="1"/>
              <a:t>răng</a:t>
            </a:r>
            <a:r>
              <a:rPr lang="en-US" dirty="0"/>
              <a:t> </a:t>
            </a:r>
            <a:r>
              <a:rPr lang="en-US" dirty="0" err="1"/>
              <a:t>này</a:t>
            </a:r>
            <a:r>
              <a:rPr lang="en-US" dirty="0"/>
              <a:t>, </a:t>
            </a:r>
            <a:r>
              <a:rPr lang="en-US" dirty="0" err="1"/>
              <a:t>bác</a:t>
            </a:r>
            <a:r>
              <a:rPr lang="en-US" dirty="0"/>
              <a:t> </a:t>
            </a:r>
            <a:r>
              <a:rPr lang="en-US" dirty="0" err="1"/>
              <a:t>sĩ</a:t>
            </a:r>
            <a:r>
              <a:rPr lang="en-US" dirty="0"/>
              <a:t> </a:t>
            </a:r>
            <a:r>
              <a:rPr lang="en-US" dirty="0" err="1"/>
              <a:t>tiến</a:t>
            </a:r>
            <a:r>
              <a:rPr lang="en-US" dirty="0"/>
              <a:t> </a:t>
            </a:r>
            <a:r>
              <a:rPr lang="en-US" dirty="0" err="1"/>
              <a:t>hành</a:t>
            </a:r>
            <a:r>
              <a:rPr lang="en-US" dirty="0"/>
              <a:t> </a:t>
            </a:r>
            <a:r>
              <a:rPr lang="en-US" dirty="0" err="1"/>
              <a:t>đánh</a:t>
            </a:r>
            <a:r>
              <a:rPr lang="en-US" dirty="0"/>
              <a:t> </a:t>
            </a:r>
            <a:r>
              <a:rPr lang="en-US" dirty="0" err="1"/>
              <a:t>giá</a:t>
            </a:r>
            <a:r>
              <a:rPr lang="en-US" dirty="0"/>
              <a:t>:</a:t>
            </a:r>
            <a:endParaRPr lang="en-US" dirty="0"/>
          </a:p>
          <a:p>
            <a:pPr lvl="0"/>
            <a:r>
              <a:rPr lang="en-US" dirty="0" err="1"/>
              <a:t>Thẩm</a:t>
            </a:r>
            <a:r>
              <a:rPr lang="en-US" dirty="0"/>
              <a:t> </a:t>
            </a:r>
            <a:r>
              <a:rPr lang="en-US" dirty="0" err="1"/>
              <a:t>mỹ</a:t>
            </a:r>
            <a:r>
              <a:rPr lang="en-US" dirty="0"/>
              <a:t> (</a:t>
            </a:r>
            <a:r>
              <a:rPr lang="en-US" dirty="0" err="1"/>
              <a:t>đường</a:t>
            </a:r>
            <a:r>
              <a:rPr lang="en-US" dirty="0"/>
              <a:t> </a:t>
            </a:r>
            <a:r>
              <a:rPr lang="en-US" dirty="0" err="1"/>
              <a:t>giữa</a:t>
            </a:r>
            <a:r>
              <a:rPr lang="en-US" dirty="0"/>
              <a:t>, </a:t>
            </a:r>
            <a:r>
              <a:rPr lang="en-US" dirty="0" err="1"/>
              <a:t>đường</a:t>
            </a:r>
            <a:r>
              <a:rPr lang="en-US" dirty="0"/>
              <a:t> </a:t>
            </a:r>
            <a:r>
              <a:rPr lang="en-US" dirty="0" err="1"/>
              <a:t>cười</a:t>
            </a:r>
            <a:r>
              <a:rPr lang="en-US" dirty="0"/>
              <a:t>, </a:t>
            </a:r>
            <a:r>
              <a:rPr lang="en-US" dirty="0" err="1"/>
              <a:t>hình</a:t>
            </a:r>
            <a:r>
              <a:rPr lang="en-US" dirty="0"/>
              <a:t> </a:t>
            </a:r>
            <a:r>
              <a:rPr lang="en-US" dirty="0" err="1"/>
              <a:t>dạng</a:t>
            </a:r>
            <a:r>
              <a:rPr lang="en-US" dirty="0"/>
              <a:t> </a:t>
            </a:r>
            <a:r>
              <a:rPr lang="en-US" dirty="0" err="1"/>
              <a:t>và</a:t>
            </a:r>
            <a:r>
              <a:rPr lang="en-US" dirty="0"/>
              <a:t> </a:t>
            </a:r>
            <a:r>
              <a:rPr lang="en-US" dirty="0" err="1"/>
              <a:t>màu</a:t>
            </a:r>
            <a:r>
              <a:rPr lang="en-US" dirty="0"/>
              <a:t> </a:t>
            </a:r>
            <a:r>
              <a:rPr lang="en-US" dirty="0" err="1"/>
              <a:t>sắc</a:t>
            </a:r>
            <a:r>
              <a:rPr lang="en-US" dirty="0"/>
              <a:t> </a:t>
            </a:r>
            <a:r>
              <a:rPr lang="en-US" dirty="0" err="1"/>
              <a:t>răng</a:t>
            </a:r>
            <a:r>
              <a:rPr lang="en-US" dirty="0"/>
              <a:t>),</a:t>
            </a:r>
            <a:endParaRPr lang="en-US" dirty="0"/>
          </a:p>
          <a:p>
            <a:pPr lvl="0"/>
            <a:r>
              <a:rPr lang="en-US" dirty="0" err="1"/>
              <a:t>Phát</a:t>
            </a:r>
            <a:r>
              <a:rPr lang="en-US" dirty="0"/>
              <a:t> </a:t>
            </a:r>
            <a:r>
              <a:rPr lang="en-US" dirty="0" err="1"/>
              <a:t>âm</a:t>
            </a:r>
            <a:r>
              <a:rPr lang="en-US" dirty="0"/>
              <a:t>,</a:t>
            </a:r>
            <a:endParaRPr lang="en-US" dirty="0"/>
          </a:p>
          <a:p>
            <a:pPr lvl="0"/>
            <a:r>
              <a:rPr lang="en-US" dirty="0" err="1"/>
              <a:t>Khớp</a:t>
            </a:r>
            <a:r>
              <a:rPr lang="en-US" dirty="0"/>
              <a:t> </a:t>
            </a:r>
            <a:r>
              <a:rPr lang="en-US" dirty="0" err="1"/>
              <a:t>cắn</a:t>
            </a:r>
            <a:r>
              <a:rPr lang="en-US" dirty="0"/>
              <a:t>,</a:t>
            </a:r>
            <a:endParaRPr lang="en-US" dirty="0"/>
          </a:p>
          <a:p>
            <a:pPr lvl="0"/>
            <a:r>
              <a:rPr lang="en-US" dirty="0" err="1"/>
              <a:t>Sự</a:t>
            </a:r>
            <a:r>
              <a:rPr lang="en-US" dirty="0"/>
              <a:t> </a:t>
            </a:r>
            <a:r>
              <a:rPr lang="en-US" dirty="0" err="1"/>
              <a:t>thoải</a:t>
            </a:r>
            <a:r>
              <a:rPr lang="en-US" dirty="0"/>
              <a:t> </a:t>
            </a:r>
            <a:r>
              <a:rPr lang="en-US" dirty="0" err="1"/>
              <a:t>mái</a:t>
            </a:r>
            <a:r>
              <a:rPr lang="en-US" dirty="0"/>
              <a:t> </a:t>
            </a:r>
            <a:r>
              <a:rPr lang="en-US" dirty="0" err="1"/>
              <a:t>và</a:t>
            </a:r>
            <a:r>
              <a:rPr lang="en-US" dirty="0"/>
              <a:t> </a:t>
            </a:r>
            <a:r>
              <a:rPr lang="en-US" dirty="0" err="1"/>
              <a:t>mức</a:t>
            </a:r>
            <a:r>
              <a:rPr lang="en-US" dirty="0"/>
              <a:t> </a:t>
            </a:r>
            <a:r>
              <a:rPr lang="en-US" dirty="0" err="1"/>
              <a:t>độ</a:t>
            </a:r>
            <a:r>
              <a:rPr lang="en-US" dirty="0"/>
              <a:t> </a:t>
            </a:r>
            <a:r>
              <a:rPr lang="en-US" dirty="0" err="1"/>
              <a:t>hài</a:t>
            </a:r>
            <a:r>
              <a:rPr lang="en-US" dirty="0"/>
              <a:t> </a:t>
            </a:r>
            <a:r>
              <a:rPr lang="en-US" dirty="0" err="1"/>
              <a:t>lòng</a:t>
            </a:r>
            <a:r>
              <a:rPr lang="en-US" dirty="0"/>
              <a:t> </a:t>
            </a:r>
            <a:r>
              <a:rPr lang="en-US" dirty="0" err="1"/>
              <a:t>của</a:t>
            </a:r>
            <a:r>
              <a:rPr lang="en-US" dirty="0"/>
              <a:t> </a:t>
            </a:r>
            <a:r>
              <a:rPr lang="en-US" dirty="0" err="1"/>
              <a:t>bệnh</a:t>
            </a:r>
            <a:r>
              <a:rPr lang="en-US" dirty="0"/>
              <a:t> </a:t>
            </a:r>
            <a:r>
              <a:rPr lang="en-US" dirty="0" err="1"/>
              <a:t>nhân</a:t>
            </a:r>
            <a:r>
              <a:rPr lang="en-US" dirty="0"/>
              <a:t>.</a:t>
            </a:r>
            <a:endParaRPr lang="en-US" dirty="0"/>
          </a:p>
          <a:p>
            <a:r>
              <a:rPr lang="en-US" dirty="0"/>
              <a:t>Sau </a:t>
            </a:r>
            <a:r>
              <a:rPr lang="en-US" dirty="0" err="1"/>
              <a:t>khi</a:t>
            </a:r>
            <a:r>
              <a:rPr lang="en-US" dirty="0"/>
              <a:t> </a:t>
            </a:r>
            <a:r>
              <a:rPr lang="en-US" dirty="0" err="1"/>
              <a:t>hoàn</a:t>
            </a:r>
            <a:r>
              <a:rPr lang="en-US" dirty="0"/>
              <a:t> </a:t>
            </a:r>
            <a:r>
              <a:rPr lang="en-US" dirty="0" err="1"/>
              <a:t>tất</a:t>
            </a:r>
            <a:r>
              <a:rPr lang="en-US" dirty="0"/>
              <a:t> </a:t>
            </a:r>
            <a:r>
              <a:rPr lang="en-US" dirty="0" err="1"/>
              <a:t>quá</a:t>
            </a:r>
            <a:r>
              <a:rPr lang="en-US" dirty="0"/>
              <a:t> </a:t>
            </a:r>
            <a:r>
              <a:rPr lang="en-US" dirty="0" err="1"/>
              <a:t>trình</a:t>
            </a:r>
            <a:r>
              <a:rPr lang="en-US" dirty="0"/>
              <a:t> </a:t>
            </a:r>
            <a:r>
              <a:rPr lang="en-US" dirty="0" err="1"/>
              <a:t>thử</a:t>
            </a:r>
            <a:r>
              <a:rPr lang="en-US" dirty="0"/>
              <a:t> </a:t>
            </a:r>
            <a:r>
              <a:rPr lang="en-US" dirty="0" err="1"/>
              <a:t>răng</a:t>
            </a:r>
            <a:r>
              <a:rPr lang="en-US" dirty="0"/>
              <a:t>, </a:t>
            </a:r>
            <a:r>
              <a:rPr lang="en-US" dirty="0" err="1"/>
              <a:t>nếu</a:t>
            </a:r>
            <a:r>
              <a:rPr lang="en-US" dirty="0"/>
              <a:t> </a:t>
            </a:r>
            <a:r>
              <a:rPr lang="en-US" dirty="0" err="1"/>
              <a:t>cần</a:t>
            </a:r>
            <a:r>
              <a:rPr lang="en-US" dirty="0"/>
              <a:t> </a:t>
            </a:r>
            <a:r>
              <a:rPr lang="en-US" dirty="0" err="1"/>
              <a:t>điều</a:t>
            </a:r>
            <a:r>
              <a:rPr lang="en-US" dirty="0"/>
              <a:t> </a:t>
            </a:r>
            <a:r>
              <a:rPr lang="en-US" dirty="0" err="1"/>
              <a:t>chỉnh</a:t>
            </a:r>
            <a:r>
              <a:rPr lang="en-US" dirty="0"/>
              <a:t>, </a:t>
            </a:r>
            <a:r>
              <a:rPr lang="en-US" dirty="0" err="1"/>
              <a:t>các</a:t>
            </a:r>
            <a:r>
              <a:rPr lang="en-US" dirty="0"/>
              <a:t> </a:t>
            </a:r>
            <a:r>
              <a:rPr lang="en-US" dirty="0" err="1"/>
              <a:t>thay</a:t>
            </a:r>
            <a:r>
              <a:rPr lang="en-US" dirty="0"/>
              <a:t> </a:t>
            </a:r>
            <a:r>
              <a:rPr lang="en-US" dirty="0" err="1"/>
              <a:t>đổi</a:t>
            </a:r>
            <a:r>
              <a:rPr lang="en-US" dirty="0"/>
              <a:t> </a:t>
            </a:r>
            <a:r>
              <a:rPr lang="en-US" dirty="0" err="1"/>
              <a:t>sẽ</a:t>
            </a:r>
            <a:r>
              <a:rPr lang="en-US" dirty="0"/>
              <a:t> </a:t>
            </a:r>
            <a:r>
              <a:rPr lang="en-US" dirty="0" err="1"/>
              <a:t>được</a:t>
            </a:r>
            <a:r>
              <a:rPr lang="en-US" dirty="0"/>
              <a:t> </a:t>
            </a:r>
            <a:r>
              <a:rPr lang="en-US" dirty="0" err="1"/>
              <a:t>chuyển</a:t>
            </a:r>
            <a:r>
              <a:rPr lang="en-US" dirty="0"/>
              <a:t> </a:t>
            </a:r>
            <a:r>
              <a:rPr lang="en-US" dirty="0" err="1"/>
              <a:t>đến</a:t>
            </a:r>
            <a:r>
              <a:rPr lang="en-US" dirty="0"/>
              <a:t> </a:t>
            </a:r>
            <a:r>
              <a:rPr lang="en-US" dirty="0" err="1"/>
              <a:t>phòng</a:t>
            </a:r>
            <a:r>
              <a:rPr lang="en-US" dirty="0"/>
              <a:t> </a:t>
            </a:r>
            <a:r>
              <a:rPr lang="en-US" dirty="0" err="1"/>
              <a:t>kỹ</a:t>
            </a:r>
            <a:r>
              <a:rPr lang="en-US" dirty="0"/>
              <a:t> </a:t>
            </a:r>
            <a:r>
              <a:rPr lang="en-US" dirty="0" err="1"/>
              <a:t>thuật</a:t>
            </a:r>
            <a:r>
              <a:rPr lang="en-US" dirty="0"/>
              <a:t> </a:t>
            </a:r>
            <a:r>
              <a:rPr lang="en-US" dirty="0" err="1"/>
              <a:t>phục</a:t>
            </a:r>
            <a:r>
              <a:rPr lang="en-US" dirty="0"/>
              <a:t> </a:t>
            </a:r>
            <a:r>
              <a:rPr lang="en-US" dirty="0" err="1"/>
              <a:t>hình</a:t>
            </a:r>
            <a:r>
              <a:rPr lang="en-US" dirty="0"/>
              <a:t> </a:t>
            </a:r>
            <a:r>
              <a:rPr lang="en-US" dirty="0" err="1"/>
              <a:t>để</a:t>
            </a:r>
            <a:r>
              <a:rPr lang="en-US" dirty="0"/>
              <a:t> </a:t>
            </a:r>
            <a:r>
              <a:rPr lang="en-US" dirty="0" err="1"/>
              <a:t>hiệu</a:t>
            </a:r>
            <a:r>
              <a:rPr lang="en-US" dirty="0"/>
              <a:t> </a:t>
            </a:r>
            <a:r>
              <a:rPr lang="en-US" dirty="0" err="1"/>
              <a:t>chỉnh</a:t>
            </a:r>
            <a:r>
              <a:rPr lang="en-US" dirty="0"/>
              <a:t> </a:t>
            </a:r>
            <a:r>
              <a:rPr lang="en-US" dirty="0" err="1"/>
              <a:t>và</a:t>
            </a:r>
            <a:r>
              <a:rPr lang="en-US" dirty="0"/>
              <a:t> </a:t>
            </a:r>
            <a:r>
              <a:rPr lang="en-US" dirty="0" err="1"/>
              <a:t>chế</a:t>
            </a:r>
            <a:r>
              <a:rPr lang="en-US" dirty="0"/>
              <a:t> </a:t>
            </a:r>
            <a:r>
              <a:rPr lang="en-US" dirty="0" err="1"/>
              <a:t>tạo</a:t>
            </a:r>
            <a:r>
              <a:rPr lang="en-US" dirty="0"/>
              <a:t> </a:t>
            </a:r>
            <a:r>
              <a:rPr lang="en-US" dirty="0" err="1"/>
              <a:t>hàm</a:t>
            </a:r>
            <a:r>
              <a:rPr lang="en-US" dirty="0"/>
              <a:t> </a:t>
            </a:r>
            <a:r>
              <a:rPr lang="en-US" dirty="0" err="1"/>
              <a:t>giả</a:t>
            </a:r>
            <a:r>
              <a:rPr lang="en-US" dirty="0"/>
              <a:t> </a:t>
            </a:r>
            <a:r>
              <a:rPr lang="en-US" dirty="0" err="1"/>
              <a:t>cuối</a:t>
            </a:r>
            <a:r>
              <a:rPr lang="en-US" dirty="0"/>
              <a:t> </a:t>
            </a:r>
            <a:r>
              <a:rPr lang="en-US" dirty="0" err="1"/>
              <a:t>cùng</a:t>
            </a:r>
            <a:r>
              <a:rPr lang="en-US" dirty="0"/>
              <a:t> </a:t>
            </a:r>
            <a:r>
              <a:rPr lang="en-US" dirty="0" err="1"/>
              <a:t>theo</a:t>
            </a:r>
            <a:r>
              <a:rPr lang="en-US" dirty="0"/>
              <a:t> </a:t>
            </a:r>
            <a:r>
              <a:rPr lang="en-US" dirty="0" err="1"/>
              <a:t>các</a:t>
            </a:r>
            <a:r>
              <a:rPr lang="en-US" dirty="0"/>
              <a:t> </a:t>
            </a:r>
            <a:r>
              <a:rPr lang="en-US" dirty="0" err="1"/>
              <a:t>thông</a:t>
            </a:r>
            <a:r>
              <a:rPr lang="en-US" dirty="0"/>
              <a:t> </a:t>
            </a:r>
            <a:r>
              <a:rPr lang="en-US" dirty="0" err="1"/>
              <a:t>số</a:t>
            </a:r>
            <a:r>
              <a:rPr lang="en-US" dirty="0"/>
              <a:t> </a:t>
            </a:r>
            <a:r>
              <a:rPr lang="en-US" dirty="0" err="1"/>
              <a:t>đã</a:t>
            </a:r>
            <a:r>
              <a:rPr lang="en-US" dirty="0"/>
              <a:t> </a:t>
            </a:r>
            <a:r>
              <a:rPr lang="en-US" dirty="0" err="1"/>
              <a:t>được</a:t>
            </a:r>
            <a:r>
              <a:rPr lang="en-US" dirty="0"/>
              <a:t> </a:t>
            </a:r>
            <a:r>
              <a:rPr lang="en-US" dirty="0" err="1"/>
              <a:t>xác</a:t>
            </a:r>
            <a:r>
              <a:rPr lang="en-US" dirty="0"/>
              <a:t> </a:t>
            </a:r>
            <a:r>
              <a:rPr lang="en-US" dirty="0" err="1"/>
              <a:t>nhận</a:t>
            </a:r>
            <a:r>
              <a:rPr lang="en-US" dirty="0"/>
              <a:t> </a:t>
            </a:r>
            <a:r>
              <a:rPr lang="en-US" dirty="0" err="1"/>
              <a:t>trong</a:t>
            </a:r>
            <a:r>
              <a:rPr lang="en-US" dirty="0"/>
              <a:t> </a:t>
            </a:r>
            <a:r>
              <a:rPr lang="en-US" dirty="0" err="1"/>
              <a:t>lần</a:t>
            </a:r>
            <a:r>
              <a:rPr lang="en-US" dirty="0"/>
              <a:t> </a:t>
            </a:r>
            <a:r>
              <a:rPr lang="en-US" dirty="0" err="1"/>
              <a:t>thử</a:t>
            </a:r>
            <a:r>
              <a:rPr lang="en-US" dirty="0"/>
              <a:t> </a:t>
            </a:r>
            <a:r>
              <a:rPr lang="en-US" dirty="0" err="1"/>
              <a:t>răng</a:t>
            </a:r>
            <a:r>
              <a:rPr lang="en-US" dirty="0"/>
              <a:t>.</a:t>
            </a:r>
            <a:endParaRPr lang="en-US"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t>Bước</a:t>
            </a:r>
            <a:r>
              <a:rPr lang="en-US" b="1" dirty="0"/>
              <a:t> 10. </a:t>
            </a:r>
            <a:r>
              <a:rPr lang="en-US" b="1" dirty="0" err="1"/>
              <a:t>Thiết</a:t>
            </a:r>
            <a:r>
              <a:rPr lang="en-US" b="1" dirty="0"/>
              <a:t> </a:t>
            </a:r>
            <a:r>
              <a:rPr lang="en-US" b="1" dirty="0" err="1"/>
              <a:t>kế</a:t>
            </a:r>
            <a:r>
              <a:rPr lang="en-US" b="1" dirty="0"/>
              <a:t> </a:t>
            </a:r>
            <a:r>
              <a:rPr lang="en-US" b="1" dirty="0" err="1"/>
              <a:t>và</a:t>
            </a:r>
            <a:r>
              <a:rPr lang="en-US" b="1" dirty="0"/>
              <a:t> in </a:t>
            </a:r>
            <a:r>
              <a:rPr lang="en-US" b="1" dirty="0" err="1"/>
              <a:t>hàm</a:t>
            </a:r>
            <a:r>
              <a:rPr lang="en-US" b="1" dirty="0"/>
              <a:t> </a:t>
            </a:r>
            <a:r>
              <a:rPr lang="en-US" b="1" dirty="0" err="1"/>
              <a:t>giả</a:t>
            </a:r>
            <a:r>
              <a:rPr lang="en-US" b="1" dirty="0"/>
              <a:t> </a:t>
            </a:r>
            <a:r>
              <a:rPr lang="en-US" b="1" dirty="0" err="1"/>
              <a:t>sau</a:t>
            </a:r>
            <a:r>
              <a:rPr lang="en-US" b="1" dirty="0"/>
              <a:t> </a:t>
            </a:r>
            <a:r>
              <a:rPr lang="en-US" b="1" dirty="0" err="1"/>
              <a:t>cùng</a:t>
            </a:r>
            <a:r>
              <a:rPr lang="en-US" b="1" dirty="0"/>
              <a:t> </a:t>
            </a:r>
            <a:r>
              <a:rPr lang="en-US" b="1" dirty="0" err="1"/>
              <a:t>bằng</a:t>
            </a:r>
            <a:r>
              <a:rPr lang="en-US" b="1" dirty="0"/>
              <a:t> </a:t>
            </a:r>
            <a:r>
              <a:rPr lang="en-US" b="1" dirty="0" err="1"/>
              <a:t>kỹ</a:t>
            </a:r>
            <a:r>
              <a:rPr lang="en-US" b="1" dirty="0"/>
              <a:t> </a:t>
            </a:r>
            <a:r>
              <a:rPr lang="en-US" b="1" dirty="0" err="1"/>
              <a:t>thuật</a:t>
            </a:r>
            <a:r>
              <a:rPr lang="en-US" b="1" dirty="0"/>
              <a:t> </a:t>
            </a:r>
            <a:r>
              <a:rPr lang="en-US" b="1" dirty="0" err="1"/>
              <a:t>số</a:t>
            </a:r>
            <a:endParaRPr lang="en-US" dirty="0"/>
          </a:p>
          <a:p>
            <a:pPr lvl="0"/>
            <a:r>
              <a:rPr lang="en-US" dirty="0" err="1"/>
              <a:t>Thiết</a:t>
            </a:r>
            <a:r>
              <a:rPr lang="en-US" dirty="0"/>
              <a:t> </a:t>
            </a:r>
            <a:r>
              <a:rPr lang="en-US" dirty="0" err="1"/>
              <a:t>kế</a:t>
            </a:r>
            <a:r>
              <a:rPr lang="en-US" dirty="0"/>
              <a:t> </a:t>
            </a:r>
            <a:r>
              <a:rPr lang="en-US" dirty="0" err="1"/>
              <a:t>hai</a:t>
            </a:r>
            <a:r>
              <a:rPr lang="en-US" dirty="0"/>
              <a:t> </a:t>
            </a:r>
            <a:r>
              <a:rPr lang="en-US" dirty="0" err="1"/>
              <a:t>hàm</a:t>
            </a:r>
            <a:r>
              <a:rPr lang="en-US" dirty="0"/>
              <a:t> </a:t>
            </a:r>
            <a:r>
              <a:rPr lang="en-US" dirty="0" err="1"/>
              <a:t>dựa</a:t>
            </a:r>
            <a:r>
              <a:rPr lang="en-US" dirty="0"/>
              <a:t> </a:t>
            </a:r>
            <a:r>
              <a:rPr lang="en-US" dirty="0" err="1"/>
              <a:t>trên</a:t>
            </a:r>
            <a:r>
              <a:rPr lang="en-US" dirty="0"/>
              <a:t> </a:t>
            </a:r>
            <a:r>
              <a:rPr lang="en-US" dirty="0" err="1"/>
              <a:t>hàm</a:t>
            </a:r>
            <a:r>
              <a:rPr lang="en-US" dirty="0"/>
              <a:t> </a:t>
            </a:r>
            <a:r>
              <a:rPr lang="en-US" dirty="0" err="1"/>
              <a:t>tạm</a:t>
            </a:r>
            <a:r>
              <a:rPr lang="en-US" dirty="0"/>
              <a:t> </a:t>
            </a:r>
            <a:r>
              <a:rPr lang="en-US" dirty="0" err="1"/>
              <a:t>đã</a:t>
            </a:r>
            <a:r>
              <a:rPr lang="en-US" dirty="0"/>
              <a:t> </a:t>
            </a:r>
            <a:r>
              <a:rPr lang="en-US" dirty="0" err="1"/>
              <a:t>chỉnh</a:t>
            </a:r>
            <a:r>
              <a:rPr lang="en-US" dirty="0"/>
              <a:t> </a:t>
            </a:r>
            <a:r>
              <a:rPr lang="en-US" dirty="0" err="1"/>
              <a:t>sửa</a:t>
            </a:r>
            <a:r>
              <a:rPr lang="en-US" dirty="0"/>
              <a:t>.</a:t>
            </a:r>
            <a:endParaRPr lang="en-US" dirty="0"/>
          </a:p>
          <a:p>
            <a:pPr lvl="0"/>
            <a:r>
              <a:rPr lang="en-US" dirty="0"/>
              <a:t>In </a:t>
            </a:r>
            <a:r>
              <a:rPr lang="en-US" dirty="0" err="1"/>
              <a:t>hàm</a:t>
            </a:r>
            <a:r>
              <a:rPr lang="en-US" dirty="0"/>
              <a:t> </a:t>
            </a:r>
            <a:r>
              <a:rPr lang="en-US" dirty="0" err="1"/>
              <a:t>giả</a:t>
            </a:r>
            <a:r>
              <a:rPr lang="en-US" dirty="0"/>
              <a:t> </a:t>
            </a:r>
            <a:r>
              <a:rPr lang="en-US" dirty="0" err="1"/>
              <a:t>sau</a:t>
            </a:r>
            <a:r>
              <a:rPr lang="en-US" dirty="0"/>
              <a:t> </a:t>
            </a:r>
            <a:r>
              <a:rPr lang="en-US" dirty="0" err="1"/>
              <a:t>cùng</a:t>
            </a:r>
            <a:r>
              <a:rPr lang="en-US" dirty="0"/>
              <a:t> </a:t>
            </a:r>
            <a:r>
              <a:rPr lang="en-US" dirty="0" err="1"/>
              <a:t>bằng</a:t>
            </a:r>
            <a:r>
              <a:rPr lang="en-US" dirty="0"/>
              <a:t> </a:t>
            </a:r>
            <a:r>
              <a:rPr lang="en-US" dirty="0" err="1"/>
              <a:t>phần</a:t>
            </a:r>
            <a:r>
              <a:rPr lang="en-US" dirty="0"/>
              <a:t> </a:t>
            </a:r>
            <a:r>
              <a:rPr lang="en-US" dirty="0" err="1"/>
              <a:t>mềm</a:t>
            </a:r>
            <a:r>
              <a:rPr lang="en-US" dirty="0"/>
              <a:t> </a:t>
            </a:r>
            <a:r>
              <a:rPr lang="en-US" dirty="0" err="1"/>
              <a:t>Blenderfordental</a:t>
            </a:r>
            <a:r>
              <a:rPr lang="en-US" dirty="0"/>
              <a:t> </a:t>
            </a:r>
            <a:r>
              <a:rPr lang="en-US" dirty="0" err="1"/>
              <a:t>và</a:t>
            </a:r>
            <a:r>
              <a:rPr lang="en-US" dirty="0"/>
              <a:t> </a:t>
            </a:r>
            <a:r>
              <a:rPr lang="en-US" dirty="0" err="1"/>
              <a:t>Meshmixer</a:t>
            </a:r>
            <a:r>
              <a:rPr lang="en-US" dirty="0"/>
              <a:t>.</a:t>
            </a:r>
            <a:endParaRPr lang="en-US"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fontScale="92500"/>
          </a:bodyPr>
          <a:lstStyle/>
          <a:p>
            <a:pPr marL="88265" indent="0">
              <a:buNone/>
            </a:pPr>
            <a:r>
              <a:rPr lang="en-US" b="1" dirty="0" err="1"/>
              <a:t>Bước</a:t>
            </a:r>
            <a:r>
              <a:rPr lang="en-US" b="1" dirty="0"/>
              <a:t> 11. Giao </a:t>
            </a:r>
            <a:r>
              <a:rPr lang="en-US" b="1" dirty="0" err="1"/>
              <a:t>hàm</a:t>
            </a:r>
            <a:endParaRPr lang="en-US" dirty="0"/>
          </a:p>
          <a:p>
            <a:pPr lvl="0"/>
            <a:r>
              <a:rPr lang="en-US" dirty="0"/>
              <a:t>Giao </a:t>
            </a:r>
            <a:r>
              <a:rPr lang="en-US" dirty="0" err="1"/>
              <a:t>hai</a:t>
            </a:r>
            <a:r>
              <a:rPr lang="en-US" dirty="0"/>
              <a:t> </a:t>
            </a:r>
            <a:r>
              <a:rPr lang="en-US" dirty="0" err="1"/>
              <a:t>hàm</a:t>
            </a:r>
            <a:r>
              <a:rPr lang="en-US" dirty="0"/>
              <a:t> </a:t>
            </a:r>
            <a:r>
              <a:rPr lang="en-US" dirty="0" err="1"/>
              <a:t>giả</a:t>
            </a:r>
            <a:r>
              <a:rPr lang="en-US" dirty="0"/>
              <a:t> </a:t>
            </a:r>
            <a:r>
              <a:rPr lang="en-US" dirty="0" err="1"/>
              <a:t>cho</a:t>
            </a:r>
            <a:r>
              <a:rPr lang="en-US" dirty="0"/>
              <a:t> </a:t>
            </a:r>
            <a:r>
              <a:rPr lang="en-US" dirty="0" err="1"/>
              <a:t>bệnh</a:t>
            </a:r>
            <a:r>
              <a:rPr lang="en-US" dirty="0"/>
              <a:t> </a:t>
            </a:r>
            <a:r>
              <a:rPr lang="en-US" dirty="0" err="1"/>
              <a:t>nhân</a:t>
            </a:r>
            <a:r>
              <a:rPr lang="en-US" dirty="0"/>
              <a:t>.</a:t>
            </a:r>
            <a:endParaRPr lang="en-US" dirty="0"/>
          </a:p>
          <a:p>
            <a:pPr lvl="0"/>
            <a:r>
              <a:rPr lang="en-US" dirty="0" err="1"/>
              <a:t>Kiểm tra và điều chỉnh</a:t>
            </a:r>
            <a:r>
              <a:rPr lang="en-US" dirty="0"/>
              <a:t> </a:t>
            </a:r>
            <a:r>
              <a:rPr lang="en-US" dirty="0" err="1"/>
              <a:t>khớp</a:t>
            </a:r>
            <a:r>
              <a:rPr lang="en-US" dirty="0"/>
              <a:t> </a:t>
            </a:r>
            <a:r>
              <a:rPr lang="en-US" dirty="0" err="1"/>
              <a:t>cắn</a:t>
            </a:r>
            <a:r>
              <a:rPr lang="en-US" dirty="0"/>
              <a:t>.</a:t>
            </a:r>
            <a:endParaRPr lang="en-US" dirty="0"/>
          </a:p>
          <a:p>
            <a:pPr lvl="0"/>
            <a:r>
              <a:rPr lang="en-US" dirty="0" err="1"/>
              <a:t>Hướng</a:t>
            </a:r>
            <a:r>
              <a:rPr lang="en-US" dirty="0"/>
              <a:t> </a:t>
            </a:r>
            <a:r>
              <a:rPr lang="en-US" dirty="0" err="1"/>
              <a:t>dẫn</a:t>
            </a:r>
            <a:r>
              <a:rPr lang="en-US" dirty="0"/>
              <a:t> </a:t>
            </a:r>
            <a:r>
              <a:rPr lang="en-US" dirty="0" err="1"/>
              <a:t>vệ</a:t>
            </a:r>
            <a:r>
              <a:rPr lang="en-US" dirty="0"/>
              <a:t> </a:t>
            </a:r>
            <a:r>
              <a:rPr lang="en-US" dirty="0" err="1"/>
              <a:t>sinh</a:t>
            </a:r>
            <a:r>
              <a:rPr lang="en-US" dirty="0"/>
              <a:t> </a:t>
            </a:r>
            <a:r>
              <a:rPr lang="en-US" dirty="0" err="1"/>
              <a:t>và</a:t>
            </a:r>
            <a:r>
              <a:rPr lang="en-US" dirty="0"/>
              <a:t> </a:t>
            </a:r>
            <a:r>
              <a:rPr lang="en-US" dirty="0" err="1"/>
              <a:t>sử</a:t>
            </a:r>
            <a:r>
              <a:rPr lang="en-US" dirty="0"/>
              <a:t> </a:t>
            </a:r>
            <a:r>
              <a:rPr lang="en-US" dirty="0" err="1"/>
              <a:t>dụng</a:t>
            </a:r>
            <a:r>
              <a:rPr lang="en-US" dirty="0"/>
              <a:t> </a:t>
            </a:r>
            <a:r>
              <a:rPr lang="en-US" dirty="0" err="1"/>
              <a:t>hàm</a:t>
            </a:r>
            <a:r>
              <a:rPr lang="en-US" dirty="0"/>
              <a:t> </a:t>
            </a:r>
            <a:r>
              <a:rPr lang="en-US" dirty="0" err="1"/>
              <a:t>giả</a:t>
            </a:r>
            <a:r>
              <a:rPr lang="en-US" dirty="0"/>
              <a:t>.</a:t>
            </a:r>
            <a:endParaRPr lang="en-US" dirty="0"/>
          </a:p>
          <a:p>
            <a:pPr lvl="0"/>
            <a:r>
              <a:rPr lang="en-US" dirty="0" err="1"/>
              <a:t>Đánh</a:t>
            </a:r>
            <a:r>
              <a:rPr lang="en-US" dirty="0"/>
              <a:t> </a:t>
            </a:r>
            <a:r>
              <a:rPr lang="en-US" dirty="0" err="1"/>
              <a:t>giá</a:t>
            </a:r>
            <a:r>
              <a:rPr lang="en-US" dirty="0"/>
              <a:t> </a:t>
            </a:r>
            <a:r>
              <a:rPr lang="en-US" dirty="0" err="1"/>
              <a:t>khi</a:t>
            </a:r>
            <a:r>
              <a:rPr lang="en-US" dirty="0"/>
              <a:t> </a:t>
            </a:r>
            <a:r>
              <a:rPr lang="en-US" dirty="0" err="1"/>
              <a:t>giao</a:t>
            </a:r>
            <a:r>
              <a:rPr lang="en-US" dirty="0"/>
              <a:t> </a:t>
            </a:r>
            <a:r>
              <a:rPr lang="en-US" dirty="0" err="1"/>
              <a:t>hàm</a:t>
            </a:r>
            <a:r>
              <a:rPr lang="en-US" dirty="0"/>
              <a:t>:</a:t>
            </a:r>
            <a:endParaRPr lang="en-US" dirty="0"/>
          </a:p>
          <a:p>
            <a:pPr marL="1002665" lvl="2" indent="0">
              <a:buNone/>
            </a:pPr>
            <a:r>
              <a:rPr lang="en-US" dirty="0"/>
              <a:t>+ </a:t>
            </a:r>
            <a:r>
              <a:rPr lang="en-US" dirty="0" err="1"/>
              <a:t>Màu</a:t>
            </a:r>
            <a:r>
              <a:rPr lang="en-US" dirty="0"/>
              <a:t> </a:t>
            </a:r>
            <a:r>
              <a:rPr lang="en-US" dirty="0" err="1"/>
              <a:t>sắc</a:t>
            </a:r>
            <a:r>
              <a:rPr lang="en-US" dirty="0"/>
              <a:t>.</a:t>
            </a:r>
            <a:endParaRPr lang="en-US" dirty="0"/>
          </a:p>
          <a:p>
            <a:pPr marL="1002665" lvl="2" indent="0">
              <a:buNone/>
            </a:pPr>
            <a:r>
              <a:rPr lang="en-US" dirty="0"/>
              <a:t>+ </a:t>
            </a:r>
            <a:r>
              <a:rPr lang="en-US" dirty="0" err="1"/>
              <a:t>Cân</a:t>
            </a:r>
            <a:r>
              <a:rPr lang="en-US" dirty="0"/>
              <a:t> </a:t>
            </a:r>
            <a:r>
              <a:rPr lang="en-US" dirty="0" err="1"/>
              <a:t>đối</a:t>
            </a:r>
            <a:r>
              <a:rPr lang="en-US" dirty="0"/>
              <a:t> </a:t>
            </a:r>
            <a:r>
              <a:rPr lang="en-US" dirty="0" err="1"/>
              <a:t>mặt</a:t>
            </a:r>
            <a:r>
              <a:rPr lang="en-US" dirty="0"/>
              <a:t> </a:t>
            </a:r>
            <a:r>
              <a:rPr lang="en-US" dirty="0" err="1"/>
              <a:t>cắn</a:t>
            </a:r>
            <a:r>
              <a:rPr lang="en-US" dirty="0"/>
              <a:t>.</a:t>
            </a:r>
            <a:endParaRPr lang="en-US" dirty="0"/>
          </a:p>
          <a:p>
            <a:pPr marL="1002665" lvl="2" indent="0">
              <a:buNone/>
            </a:pPr>
            <a:r>
              <a:rPr lang="en-US" dirty="0"/>
              <a:t>+ </a:t>
            </a:r>
            <a:r>
              <a:rPr lang="en-US" dirty="0" err="1"/>
              <a:t>Tư</a:t>
            </a:r>
            <a:r>
              <a:rPr lang="en-US" dirty="0"/>
              <a:t> </a:t>
            </a:r>
            <a:r>
              <a:rPr lang="en-US" dirty="0" err="1"/>
              <a:t>thế</a:t>
            </a:r>
            <a:r>
              <a:rPr lang="en-US" dirty="0"/>
              <a:t> </a:t>
            </a:r>
            <a:r>
              <a:rPr lang="en-US" dirty="0" err="1"/>
              <a:t>nghỉ</a:t>
            </a:r>
            <a:r>
              <a:rPr lang="en-US" dirty="0"/>
              <a:t> </a:t>
            </a:r>
            <a:r>
              <a:rPr lang="en-US" dirty="0" err="1"/>
              <a:t>răng</a:t>
            </a:r>
            <a:r>
              <a:rPr lang="en-US" dirty="0"/>
              <a:t> </a:t>
            </a:r>
            <a:r>
              <a:rPr lang="en-US" dirty="0" err="1"/>
              <a:t>cửa</a:t>
            </a:r>
            <a:r>
              <a:rPr lang="en-US" dirty="0"/>
              <a:t>.</a:t>
            </a:r>
            <a:endParaRPr lang="en-US" dirty="0"/>
          </a:p>
          <a:p>
            <a:pPr marL="1002665" lvl="2" indent="0">
              <a:buNone/>
            </a:pPr>
            <a:r>
              <a:rPr lang="en-US" dirty="0"/>
              <a:t>+ </a:t>
            </a:r>
            <a:r>
              <a:rPr lang="en-US" dirty="0" err="1"/>
              <a:t>Đường</a:t>
            </a:r>
            <a:r>
              <a:rPr lang="en-US" dirty="0"/>
              <a:t> </a:t>
            </a:r>
            <a:r>
              <a:rPr lang="en-US" dirty="0" err="1"/>
              <a:t>cười</a:t>
            </a:r>
            <a:r>
              <a:rPr lang="en-US" dirty="0"/>
              <a:t>.</a:t>
            </a:r>
            <a:endParaRPr lang="en-US" dirty="0"/>
          </a:p>
          <a:p>
            <a:pPr marL="1002665" lvl="2" indent="0">
              <a:buNone/>
            </a:pPr>
            <a:r>
              <a:rPr lang="en-US" dirty="0"/>
              <a:t>+ </a:t>
            </a:r>
            <a:r>
              <a:rPr lang="en-US" dirty="0" err="1"/>
              <a:t>Phát</a:t>
            </a:r>
            <a:r>
              <a:rPr lang="en-US" dirty="0"/>
              <a:t> </a:t>
            </a:r>
            <a:r>
              <a:rPr lang="en-US" dirty="0" err="1"/>
              <a:t>âm</a:t>
            </a:r>
            <a:r>
              <a:rPr lang="en-US" dirty="0"/>
              <a:t> (PH, V, F; T, TH, D, I; S, Z, CH).</a:t>
            </a:r>
            <a:endParaRPr lang="en-US" dirty="0"/>
          </a:p>
          <a:p>
            <a:pPr marL="1002665" lvl="2" indent="0">
              <a:buNone/>
            </a:pPr>
            <a:r>
              <a:rPr lang="en-US" dirty="0"/>
              <a:t>+ </a:t>
            </a:r>
            <a:r>
              <a:rPr lang="en-US" dirty="0" err="1"/>
              <a:t>Độ</a:t>
            </a:r>
            <a:r>
              <a:rPr lang="en-US" dirty="0"/>
              <a:t> </a:t>
            </a:r>
            <a:r>
              <a:rPr lang="en-US" dirty="0" err="1"/>
              <a:t>lưu</a:t>
            </a:r>
            <a:r>
              <a:rPr lang="en-US" dirty="0"/>
              <a:t> </a:t>
            </a:r>
            <a:r>
              <a:rPr lang="en-US" dirty="0" err="1"/>
              <a:t>giữ</a:t>
            </a:r>
            <a:r>
              <a:rPr lang="en-US" dirty="0"/>
              <a:t> </a:t>
            </a:r>
            <a:r>
              <a:rPr lang="en-US" dirty="0" err="1"/>
              <a:t>và</a:t>
            </a:r>
            <a:r>
              <a:rPr lang="en-US" dirty="0"/>
              <a:t> </a:t>
            </a:r>
            <a:r>
              <a:rPr lang="en-US" dirty="0" err="1"/>
              <a:t>vững</a:t>
            </a:r>
            <a:r>
              <a:rPr lang="en-US" dirty="0"/>
              <a:t> </a:t>
            </a:r>
            <a:r>
              <a:rPr lang="en-US" dirty="0" err="1"/>
              <a:t>ổn</a:t>
            </a:r>
            <a:r>
              <a:rPr lang="en-US" dirty="0"/>
              <a:t>.</a:t>
            </a:r>
            <a:endParaRPr lang="en-US" dirty="0"/>
          </a:p>
          <a:p>
            <a:pPr marL="1002665" lvl="2" indent="0">
              <a:buNone/>
            </a:pPr>
            <a:r>
              <a:rPr lang="en-US" dirty="0"/>
              <a:t>+ </a:t>
            </a:r>
            <a:r>
              <a:rPr lang="en-US" dirty="0" err="1"/>
              <a:t>Mức</a:t>
            </a:r>
            <a:r>
              <a:rPr lang="en-US" dirty="0"/>
              <a:t> </a:t>
            </a:r>
            <a:r>
              <a:rPr lang="en-US" dirty="0" err="1"/>
              <a:t>độ</a:t>
            </a:r>
            <a:r>
              <a:rPr lang="en-US" dirty="0"/>
              <a:t> </a:t>
            </a:r>
            <a:r>
              <a:rPr lang="en-US" dirty="0" err="1"/>
              <a:t>hài</a:t>
            </a:r>
            <a:r>
              <a:rPr lang="en-US" dirty="0"/>
              <a:t> </a:t>
            </a:r>
            <a:r>
              <a:rPr lang="en-US" dirty="0" err="1"/>
              <a:t>lòng</a:t>
            </a:r>
            <a:r>
              <a:rPr lang="en-US" dirty="0"/>
              <a:t> </a:t>
            </a:r>
            <a:r>
              <a:rPr lang="en-US" dirty="0" err="1"/>
              <a:t>của</a:t>
            </a:r>
            <a:r>
              <a:rPr lang="en-US" dirty="0"/>
              <a:t> </a:t>
            </a:r>
            <a:r>
              <a:rPr lang="en-US" dirty="0" err="1"/>
              <a:t>bệnh</a:t>
            </a:r>
            <a:r>
              <a:rPr lang="en-US" dirty="0"/>
              <a:t> </a:t>
            </a:r>
            <a:r>
              <a:rPr lang="en-US" dirty="0" err="1"/>
              <a:t>nhân</a:t>
            </a:r>
            <a:r>
              <a:rPr lang="en-US" dirty="0"/>
              <a:t>.</a:t>
            </a:r>
            <a:endParaRPr lang="en-US"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7"/>
          <p:cNvSpPr txBox="1">
            <a:spLocks noGrp="1"/>
          </p:cNvSpPr>
          <p:nvPr>
            <p:ph type="title"/>
          </p:nvPr>
        </p:nvSpPr>
        <p:spPr>
          <a:xfrm>
            <a:off x="480060" y="1387956"/>
            <a:ext cx="11464290"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V. BẢNG THÔNG TIN DÀNH CHO NGƯỜI THAM GIA NGHIÊN CỨU VÀ CHẤP THUẬN THAM GIA NGHIÊN CỨU</a:t>
            </a:r>
            <a:br>
              <a:rPr lang="en-US" dirty="0"/>
            </a:br>
            <a:endParaRPr dirty="0"/>
          </a:p>
        </p:txBody>
      </p:sp>
      <p:pic>
        <p:nvPicPr>
          <p:cNvPr id="8" name="Picture 7"/>
          <p:cNvPicPr>
            <a:picLocks noChangeAspect="1"/>
          </p:cNvPicPr>
          <p:nvPr/>
        </p:nvPicPr>
        <p:blipFill>
          <a:blip r:embed="rId1"/>
          <a:stretch>
            <a:fillRect/>
          </a:stretch>
        </p:blipFill>
        <p:spPr>
          <a:xfrm>
            <a:off x="3795953" y="1846580"/>
            <a:ext cx="4600093" cy="44932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panose="020B0604020202020204"/>
              <a:buNone/>
            </a:pPr>
            <a:r>
              <a:rPr lang="en-US"/>
              <a:t>NỘI DUNG</a:t>
            </a:r>
            <a:endParaRPr lang="en-US"/>
          </a:p>
        </p:txBody>
      </p:sp>
      <p:sp>
        <p:nvSpPr>
          <p:cNvPr id="123" name="Google Shape;123;p2"/>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p>
            <a:pPr marL="457200" lvl="0" indent="-452120" algn="just" rtl="0">
              <a:spcBef>
                <a:spcPts val="0"/>
              </a:spcBef>
              <a:spcAft>
                <a:spcPts val="0"/>
              </a:spcAft>
              <a:buSzPts val="2500"/>
              <a:buFont typeface="Gill Sans" panose="020B0502020104020203"/>
              <a:buAutoNum type="arabicPeriod"/>
            </a:pPr>
            <a:r>
              <a:rPr lang="en-US" sz="2800">
                <a:solidFill>
                  <a:schemeClr val="dk1"/>
                </a:solidFill>
              </a:rPr>
              <a:t>Mục tiêu nghiên cứu</a:t>
            </a:r>
            <a:endParaRPr sz="2800">
              <a:solidFill>
                <a:schemeClr val="dk1"/>
              </a:solidFill>
            </a:endParaRPr>
          </a:p>
          <a:p>
            <a:pPr marL="457200" lvl="0" indent="-452120" algn="just" rtl="0">
              <a:spcBef>
                <a:spcPts val="1160"/>
              </a:spcBef>
              <a:spcAft>
                <a:spcPts val="0"/>
              </a:spcAft>
              <a:buSzPts val="2500"/>
              <a:buFont typeface="Gill Sans" panose="020B0502020104020203"/>
              <a:buAutoNum type="arabicPeriod"/>
            </a:pPr>
            <a:r>
              <a:rPr lang="en-US" sz="2800">
                <a:solidFill>
                  <a:schemeClr val="dk1"/>
                </a:solidFill>
              </a:rPr>
              <a:t>Phương pháp nghiên cứu</a:t>
            </a:r>
            <a:endParaRPr sz="2800">
              <a:solidFill>
                <a:schemeClr val="dk1"/>
              </a:solidFill>
            </a:endParaRPr>
          </a:p>
          <a:p>
            <a:pPr marL="457200" lvl="0" indent="-452120" algn="just" rtl="0">
              <a:spcBef>
                <a:spcPts val="1160"/>
              </a:spcBef>
              <a:spcAft>
                <a:spcPts val="0"/>
              </a:spcAft>
              <a:buSzPts val="2500"/>
              <a:buFont typeface="Gill Sans" panose="020B0502020104020203"/>
              <a:buAutoNum type="arabicPeriod"/>
            </a:pPr>
            <a:r>
              <a:rPr lang="en-US" sz="2800">
                <a:solidFill>
                  <a:schemeClr val="dk1"/>
                </a:solidFill>
              </a:rPr>
              <a:t>Quy trình kỹ thuật</a:t>
            </a:r>
            <a:endParaRPr sz="2800">
              <a:solidFill>
                <a:schemeClr val="dk1"/>
              </a:solidFill>
            </a:endParaRPr>
          </a:p>
          <a:p>
            <a:pPr marL="457200" lvl="0" indent="-452120" algn="just" rtl="0">
              <a:spcBef>
                <a:spcPts val="1160"/>
              </a:spcBef>
              <a:spcAft>
                <a:spcPts val="0"/>
              </a:spcAft>
              <a:buSzPts val="2500"/>
              <a:buFont typeface="Gill Sans" panose="020B0502020104020203"/>
              <a:buAutoNum type="arabicPeriod"/>
            </a:pPr>
            <a:r>
              <a:rPr lang="en-US" sz="2800">
                <a:solidFill>
                  <a:schemeClr val="dk1"/>
                </a:solidFill>
              </a:rPr>
              <a:t>Quy trình thu thập dữ liệu tại bệnh viện</a:t>
            </a:r>
            <a:endParaRPr lang="en-US" sz="2800">
              <a:solidFill>
                <a:schemeClr val="dk1"/>
              </a:solidFill>
            </a:endParaRPr>
          </a:p>
          <a:p>
            <a:pPr marL="457200" lvl="0" indent="-452120" algn="just" rtl="0">
              <a:spcBef>
                <a:spcPts val="1160"/>
              </a:spcBef>
              <a:spcAft>
                <a:spcPts val="0"/>
              </a:spcAft>
              <a:buSzPts val="2500"/>
              <a:buFont typeface="Gill Sans" panose="020B0502020104020203"/>
              <a:buAutoNum type="arabicPeriod"/>
            </a:pPr>
            <a:r>
              <a:rPr lang="en-US" sz="2800">
                <a:solidFill>
                  <a:schemeClr val="dk1"/>
                </a:solidFill>
              </a:rPr>
              <a:t>Bảng thông tin dành cho người tham gia nghiên cứu và chấp thuận tham gia nghiên cứu</a:t>
            </a:r>
            <a:endParaRPr sz="280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7"/>
          <p:cNvSpPr txBox="1">
            <a:spLocks noGrp="1"/>
          </p:cNvSpPr>
          <p:nvPr>
            <p:ph type="title"/>
          </p:nvPr>
        </p:nvSpPr>
        <p:spPr>
          <a:xfrm>
            <a:off x="480060" y="1387956"/>
            <a:ext cx="11464290"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V. BẢNG THÔNG TIN DÀNH CHO NGƯỜI THAM GIA NGHIÊN CỨU VÀ CHẤP THUẬN THAM GIA NGHIÊN CỨU</a:t>
            </a:r>
            <a:br>
              <a:rPr lang="en-US" dirty="0"/>
            </a:br>
            <a:endParaRPr dirty="0"/>
          </a:p>
        </p:txBody>
      </p:sp>
      <p:pic>
        <p:nvPicPr>
          <p:cNvPr id="3" name="Picture 2"/>
          <p:cNvPicPr>
            <a:picLocks noChangeAspect="1"/>
          </p:cNvPicPr>
          <p:nvPr/>
        </p:nvPicPr>
        <p:blipFill>
          <a:blip r:embed="rId1"/>
          <a:stretch>
            <a:fillRect/>
          </a:stretch>
        </p:blipFill>
        <p:spPr>
          <a:xfrm>
            <a:off x="4902359" y="1717040"/>
            <a:ext cx="3489598" cy="5140960"/>
          </a:xfrm>
          <a:prstGeom prst="rect">
            <a:avLst/>
          </a:prstGeom>
        </p:spPr>
      </p:pic>
      <p:pic>
        <p:nvPicPr>
          <p:cNvPr id="5" name="Picture 4"/>
          <p:cNvPicPr>
            <a:picLocks noChangeAspect="1"/>
          </p:cNvPicPr>
          <p:nvPr/>
        </p:nvPicPr>
        <p:blipFill>
          <a:blip r:embed="rId2"/>
          <a:stretch>
            <a:fillRect/>
          </a:stretch>
        </p:blipFill>
        <p:spPr>
          <a:xfrm>
            <a:off x="480060" y="1717040"/>
            <a:ext cx="4135985" cy="4380076"/>
          </a:xfrm>
          <a:prstGeom prst="rect">
            <a:avLst/>
          </a:prstGeom>
        </p:spPr>
      </p:pic>
      <p:pic>
        <p:nvPicPr>
          <p:cNvPr id="7" name="Picture 6"/>
          <p:cNvPicPr>
            <a:picLocks noChangeAspect="1"/>
          </p:cNvPicPr>
          <p:nvPr/>
        </p:nvPicPr>
        <p:blipFill>
          <a:blip r:embed="rId3"/>
          <a:stretch>
            <a:fillRect/>
          </a:stretch>
        </p:blipFill>
        <p:spPr>
          <a:xfrm>
            <a:off x="9280513" y="1717040"/>
            <a:ext cx="3907361" cy="483616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7"/>
          <p:cNvSpPr txBox="1">
            <a:spLocks noGrp="1"/>
          </p:cNvSpPr>
          <p:nvPr>
            <p:ph type="title"/>
          </p:nvPr>
        </p:nvSpPr>
        <p:spPr>
          <a:xfrm>
            <a:off x="480060" y="1387956"/>
            <a:ext cx="11464290"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V. BẢNG THÔNG TIN DÀNH CHO NGƯỜI THAM GIA NGHIÊN CỨU VÀ CHẤP THUẬN THAM GIA NGHIÊN CỨU</a:t>
            </a:r>
            <a:br>
              <a:rPr lang="en-US" dirty="0"/>
            </a:br>
            <a:endParaRPr dirty="0"/>
          </a:p>
        </p:txBody>
      </p:sp>
      <p:pic>
        <p:nvPicPr>
          <p:cNvPr id="4" name="Picture 3"/>
          <p:cNvPicPr>
            <a:picLocks noChangeAspect="1"/>
          </p:cNvPicPr>
          <p:nvPr/>
        </p:nvPicPr>
        <p:blipFill>
          <a:blip r:embed="rId1"/>
          <a:stretch>
            <a:fillRect/>
          </a:stretch>
        </p:blipFill>
        <p:spPr>
          <a:xfrm>
            <a:off x="480060" y="1955476"/>
            <a:ext cx="3368675" cy="2339664"/>
          </a:xfrm>
          <a:prstGeom prst="rect">
            <a:avLst/>
          </a:prstGeom>
        </p:spPr>
      </p:pic>
      <p:pic>
        <p:nvPicPr>
          <p:cNvPr id="8" name="Picture 7"/>
          <p:cNvPicPr>
            <a:picLocks noChangeAspect="1"/>
          </p:cNvPicPr>
          <p:nvPr/>
        </p:nvPicPr>
        <p:blipFill>
          <a:blip r:embed="rId2"/>
          <a:stretch>
            <a:fillRect/>
          </a:stretch>
        </p:blipFill>
        <p:spPr>
          <a:xfrm>
            <a:off x="4249421" y="1889760"/>
            <a:ext cx="3209512" cy="4810760"/>
          </a:xfrm>
          <a:prstGeom prst="rect">
            <a:avLst/>
          </a:prstGeom>
        </p:spPr>
      </p:pic>
      <p:pic>
        <p:nvPicPr>
          <p:cNvPr id="10" name="Picture 9"/>
          <p:cNvPicPr>
            <a:picLocks noChangeAspect="1"/>
          </p:cNvPicPr>
          <p:nvPr/>
        </p:nvPicPr>
        <p:blipFill>
          <a:blip r:embed="rId3"/>
          <a:stretch>
            <a:fillRect/>
          </a:stretch>
        </p:blipFill>
        <p:spPr>
          <a:xfrm>
            <a:off x="7942580" y="2148840"/>
            <a:ext cx="3589020" cy="394988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7"/>
          <p:cNvSpPr txBox="1">
            <a:spLocks noGrp="1"/>
          </p:cNvSpPr>
          <p:nvPr>
            <p:ph type="title"/>
          </p:nvPr>
        </p:nvSpPr>
        <p:spPr>
          <a:xfrm>
            <a:off x="480060" y="1387956"/>
            <a:ext cx="11464290"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V. BẢNG THÔNG TIN DÀNH CHO NGƯỜI THAM GIA NGHIÊN CỨU VÀ CHẤP THUẬN THAM GIA NGHIÊN CỨU</a:t>
            </a:r>
            <a:br>
              <a:rPr lang="en-US" dirty="0"/>
            </a:br>
            <a:endParaRPr dirty="0"/>
          </a:p>
        </p:txBody>
      </p:sp>
      <p:pic>
        <p:nvPicPr>
          <p:cNvPr id="6" name="Picture 5"/>
          <p:cNvPicPr>
            <a:picLocks noChangeAspect="1"/>
          </p:cNvPicPr>
          <p:nvPr/>
        </p:nvPicPr>
        <p:blipFill>
          <a:blip r:embed="rId1"/>
          <a:stretch>
            <a:fillRect/>
          </a:stretch>
        </p:blipFill>
        <p:spPr>
          <a:xfrm>
            <a:off x="518160" y="1889760"/>
            <a:ext cx="3744891" cy="2600960"/>
          </a:xfrm>
          <a:prstGeom prst="rect">
            <a:avLst/>
          </a:prstGeom>
        </p:spPr>
      </p:pic>
      <p:pic>
        <p:nvPicPr>
          <p:cNvPr id="12" name="Picture 11"/>
          <p:cNvPicPr>
            <a:picLocks noChangeAspect="1"/>
          </p:cNvPicPr>
          <p:nvPr/>
        </p:nvPicPr>
        <p:blipFill>
          <a:blip r:embed="rId2"/>
          <a:stretch>
            <a:fillRect/>
          </a:stretch>
        </p:blipFill>
        <p:spPr>
          <a:xfrm>
            <a:off x="4186941" y="1701382"/>
            <a:ext cx="3615267" cy="5334000"/>
          </a:xfrm>
          <a:prstGeom prst="rect">
            <a:avLst/>
          </a:prstGeom>
        </p:spPr>
      </p:pic>
      <p:pic>
        <p:nvPicPr>
          <p:cNvPr id="14" name="Picture 13"/>
          <p:cNvPicPr>
            <a:picLocks noChangeAspect="1"/>
          </p:cNvPicPr>
          <p:nvPr/>
        </p:nvPicPr>
        <p:blipFill>
          <a:blip r:embed="rId3"/>
          <a:stretch>
            <a:fillRect/>
          </a:stretch>
        </p:blipFill>
        <p:spPr>
          <a:xfrm>
            <a:off x="8005060" y="2041044"/>
            <a:ext cx="3780540" cy="41606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8"/>
          <p:cNvSpPr txBox="1">
            <a:spLocks noGrp="1"/>
          </p:cNvSpPr>
          <p:nvPr>
            <p:ph type="title"/>
          </p:nvPr>
        </p:nvSpPr>
        <p:spPr>
          <a:xfrm>
            <a:off x="525780" y="2164314"/>
            <a:ext cx="4100831" cy="2125911"/>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rgbClr val="3F3F3F"/>
              </a:buClr>
              <a:buSzPts val="2800"/>
              <a:buFont typeface="Times New Roman" panose="02020603050405020304"/>
              <a:buNone/>
            </a:pPr>
            <a:r>
              <a:rPr lang="en-US">
                <a:latin typeface="Times New Roman" panose="02020603050405020304"/>
                <a:ea typeface="Times New Roman" panose="02020603050405020304"/>
                <a:cs typeface="Times New Roman" panose="02020603050405020304"/>
                <a:sym typeface="Times New Roman" panose="02020603050405020304"/>
              </a:rPr>
              <a:t>CHÂN THÀNH CẢM ƠN SỰ THEO DÕI CỦA QUÝ HỘI ĐỒNG</a:t>
            </a:r>
            <a:endParaRPr>
              <a:latin typeface="Times New Roman" panose="02020603050405020304"/>
              <a:ea typeface="Times New Roman" panose="02020603050405020304"/>
              <a:cs typeface="Times New Roman" panose="02020603050405020304"/>
              <a:sym typeface="Times New Roman" panose="02020603050405020304"/>
            </a:endParaRPr>
          </a:p>
        </p:txBody>
      </p:sp>
      <p:pic>
        <p:nvPicPr>
          <p:cNvPr id="160" name="Google Shape;160;p8" descr="A group of people giving each other a high five"/>
          <p:cNvPicPr preferRelativeResize="0">
            <a:picLocks noGrp="1"/>
          </p:cNvPicPr>
          <p:nvPr>
            <p:ph type="pic" idx="2"/>
          </p:nvPr>
        </p:nvPicPr>
        <p:blipFill rotWithShape="1">
          <a:blip r:embed="rId1"/>
          <a:srcRect l="6095" r="6095"/>
          <a:stretch>
            <a:fillRect/>
          </a:stretch>
        </p:blipFill>
        <p:spPr>
          <a:xfrm>
            <a:off x="4916862" y="1215625"/>
            <a:ext cx="6835848" cy="5185175"/>
          </a:xfrm>
          <a:prstGeom prst="rect">
            <a:avLst/>
          </a:prstGeom>
          <a:solidFill>
            <a:schemeClr val="accent2"/>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3"/>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panose="020B0604020202020204"/>
              <a:buNone/>
            </a:pPr>
            <a:r>
              <a:rPr lang="en-US"/>
              <a:t>I. MỤC TIÊU NGHIÊN CỨU</a:t>
            </a:r>
            <a:endParaRPr lang="en-US"/>
          </a:p>
        </p:txBody>
      </p:sp>
      <p:sp>
        <p:nvSpPr>
          <p:cNvPr id="129" name="Google Shape;129;p3"/>
          <p:cNvSpPr txBox="1">
            <a:spLocks noGrp="1"/>
          </p:cNvSpPr>
          <p:nvPr>
            <p:ph type="body" idx="1"/>
          </p:nvPr>
        </p:nvSpPr>
        <p:spPr>
          <a:xfrm>
            <a:off x="581192" y="1590039"/>
            <a:ext cx="11029615" cy="4913791"/>
          </a:xfrm>
          <a:prstGeom prst="rect">
            <a:avLst/>
          </a:prstGeom>
          <a:noFill/>
          <a:ln>
            <a:noFill/>
          </a:ln>
        </p:spPr>
        <p:txBody>
          <a:bodyPr spcFirstLastPara="1" wrap="square" lIns="91425" tIns="45700" rIns="91425" bIns="45700" anchor="t" anchorCtr="0">
            <a:normAutofit/>
          </a:bodyPr>
          <a:lstStyle/>
          <a:p>
            <a:r>
              <a:rPr lang="vi-VN" dirty="0"/>
              <a:t>Mô tả đặc điểm lâm sàng, cận lâm sàng của bệnh nhân người cao tuổi mất răng toàn bộ hai hàm đến khám và điều trị tại khoa lão nha Bệnh viện Răng Hàm Mặt Thành phố Hồ Chí Minh năm 2026-2027.</a:t>
            </a:r>
            <a:endParaRPr lang="en-US" dirty="0"/>
          </a:p>
          <a:p>
            <a:pPr marL="88265" indent="0">
              <a:buNone/>
            </a:pPr>
            <a:endParaRPr lang="en-US" dirty="0"/>
          </a:p>
          <a:p>
            <a:r>
              <a:rPr lang="vi-VN" dirty="0"/>
              <a:t>Đánh giá kết quả điều trị phục hình tháo lắp toàn hàm có sử dụng kỹ thuật số trên bệnh nhân người cao tuổi tại Bệnh viện Răng Hàm Mặt Thành phố Hồ Chí Minh năm 2026-2027.</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4"/>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panose="020B0604020202020204"/>
              <a:buNone/>
            </a:pPr>
            <a:r>
              <a:rPr lang="en-US"/>
              <a:t>II. PHƯƠNG PHÁP NGHIÊN CỨU</a:t>
            </a:r>
            <a:endParaRPr lang="en-US"/>
          </a:p>
        </p:txBody>
      </p:sp>
      <p:sp>
        <p:nvSpPr>
          <p:cNvPr id="135" name="Google Shape;135;p4"/>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en-US" b="1" dirty="0" err="1">
                <a:solidFill>
                  <a:schemeClr val="accent1"/>
                </a:solidFill>
              </a:rPr>
              <a:t>Thiết</a:t>
            </a:r>
            <a:r>
              <a:rPr lang="en-US" b="1" dirty="0">
                <a:solidFill>
                  <a:schemeClr val="accent1"/>
                </a:solidFill>
              </a:rPr>
              <a:t> </a:t>
            </a:r>
            <a:r>
              <a:rPr lang="en-US" b="1" dirty="0" err="1">
                <a:solidFill>
                  <a:schemeClr val="accent1"/>
                </a:solidFill>
              </a:rPr>
              <a:t>kế</a:t>
            </a:r>
            <a:r>
              <a:rPr lang="en-US" b="1" dirty="0">
                <a:solidFill>
                  <a:schemeClr val="accent1"/>
                </a:solidFill>
              </a:rPr>
              <a:t> </a:t>
            </a:r>
            <a:r>
              <a:rPr lang="en-US" b="1" dirty="0" err="1">
                <a:solidFill>
                  <a:schemeClr val="accent1"/>
                </a:solidFill>
              </a:rPr>
              <a:t>nghiên</a:t>
            </a:r>
            <a:r>
              <a:rPr lang="en-US" b="1" dirty="0">
                <a:solidFill>
                  <a:schemeClr val="accent1"/>
                </a:solidFill>
              </a:rPr>
              <a:t> </a:t>
            </a:r>
            <a:r>
              <a:rPr lang="en-US" b="1" dirty="0" err="1">
                <a:solidFill>
                  <a:schemeClr val="accent1"/>
                </a:solidFill>
              </a:rPr>
              <a:t>cứu</a:t>
            </a:r>
            <a:endParaRPr lang="en-US" b="1" dirty="0">
              <a:solidFill>
                <a:schemeClr val="accent1"/>
              </a:solidFill>
            </a:endParaRPr>
          </a:p>
          <a:p>
            <a:pPr marL="88265" indent="0">
              <a:buNone/>
            </a:pPr>
            <a:r>
              <a:rPr lang="vi-VN" dirty="0"/>
              <a:t>Nghiên cứu can thiệp lâm sàng không</a:t>
            </a:r>
            <a:r>
              <a:rPr lang="en-US" dirty="0"/>
              <a:t> </a:t>
            </a:r>
            <a:r>
              <a:rPr lang="en-US" dirty="0" err="1"/>
              <a:t>nhóm</a:t>
            </a:r>
            <a:r>
              <a:rPr lang="en-US" dirty="0"/>
              <a:t> </a:t>
            </a:r>
            <a:r>
              <a:rPr lang="en-US" dirty="0" err="1"/>
              <a:t>chứng</a:t>
            </a:r>
            <a:endParaRPr lang="en-US" dirty="0"/>
          </a:p>
          <a:p>
            <a:pPr marL="88265" indent="0">
              <a:buNone/>
            </a:pPr>
            <a:endParaRPr lang="en-US" dirty="0"/>
          </a:p>
          <a:p>
            <a:pPr marL="88265" indent="0">
              <a:buNone/>
            </a:pPr>
            <a:r>
              <a:rPr lang="en-US" b="1" dirty="0" err="1">
                <a:solidFill>
                  <a:schemeClr val="accent1"/>
                </a:solidFill>
              </a:rPr>
              <a:t>Cỡ</a:t>
            </a:r>
            <a:r>
              <a:rPr lang="en-US" b="1" dirty="0">
                <a:solidFill>
                  <a:schemeClr val="accent1"/>
                </a:solidFill>
              </a:rPr>
              <a:t> </a:t>
            </a:r>
            <a:r>
              <a:rPr lang="en-US" b="1" dirty="0" err="1">
                <a:solidFill>
                  <a:schemeClr val="accent1"/>
                </a:solidFill>
              </a:rPr>
              <a:t>mẫu</a:t>
            </a:r>
            <a:endParaRPr lang="en-US" b="1" dirty="0">
              <a:solidFill>
                <a:schemeClr val="accent1"/>
              </a:solidFill>
            </a:endParaRPr>
          </a:p>
          <a:p>
            <a:pPr marL="88265" indent="0">
              <a:buNone/>
            </a:pPr>
            <a:r>
              <a:rPr lang="en-US" dirty="0"/>
              <a:t>Đ</a:t>
            </a:r>
            <a:r>
              <a:rPr lang="vi-VN" dirty="0"/>
              <a:t>ược tính theo công thức dùng để ước lượng một </a:t>
            </a:r>
            <a:r>
              <a:rPr lang="en-US" dirty="0" err="1"/>
              <a:t>trung</a:t>
            </a:r>
            <a:r>
              <a:rPr lang="en-US" dirty="0"/>
              <a:t> </a:t>
            </a:r>
            <a:r>
              <a:rPr lang="en-US" dirty="0" err="1"/>
              <a:t>bình</a:t>
            </a:r>
            <a:r>
              <a:rPr lang="en-US" dirty="0"/>
              <a:t>:</a:t>
            </a:r>
            <a:r>
              <a:rPr lang="vi-VN" dirty="0"/>
              <a:t> 40 bệnh nhân.</a:t>
            </a:r>
            <a:endParaRPr lang="en-US" dirty="0"/>
          </a:p>
          <a:p>
            <a:pPr marL="88265" indent="0">
              <a:buNone/>
            </a:pPr>
            <a:endParaRPr lang="en-US" dirty="0"/>
          </a:p>
          <a:p>
            <a:pPr marL="88265" indent="0">
              <a:buNone/>
            </a:pPr>
            <a:r>
              <a:rPr lang="vi-VN" b="1" dirty="0">
                <a:solidFill>
                  <a:schemeClr val="accent1"/>
                </a:solidFill>
              </a:rPr>
              <a:t>Địa điểm và thời gian nghiên cứu</a:t>
            </a:r>
            <a:endParaRPr lang="en-US" b="1" dirty="0">
              <a:solidFill>
                <a:schemeClr val="accent1"/>
              </a:solidFill>
            </a:endParaRPr>
          </a:p>
          <a:p>
            <a:pPr marL="88265" lvl="0" indent="0">
              <a:buNone/>
            </a:pPr>
            <a:r>
              <a:rPr lang="vi-VN" dirty="0"/>
              <a:t>Địa điểm: </a:t>
            </a:r>
            <a:r>
              <a:rPr lang="en-US" dirty="0"/>
              <a:t>Khoa </a:t>
            </a:r>
            <a:r>
              <a:rPr lang="en-US" dirty="0" err="1"/>
              <a:t>Lão</a:t>
            </a:r>
            <a:r>
              <a:rPr lang="en-US" dirty="0"/>
              <a:t> </a:t>
            </a:r>
            <a:r>
              <a:rPr lang="en-US" dirty="0" err="1"/>
              <a:t>nha</a:t>
            </a:r>
            <a:r>
              <a:rPr lang="en-US" dirty="0"/>
              <a:t> - </a:t>
            </a:r>
            <a:r>
              <a:rPr lang="vi-VN" dirty="0"/>
              <a:t>Bệnh viện Răng Hàm Mặt Thành phố Hồ Chí Minh.</a:t>
            </a:r>
            <a:endParaRPr lang="en-US" dirty="0"/>
          </a:p>
          <a:p>
            <a:pPr marL="88265" lvl="0" indent="0">
              <a:buNone/>
            </a:pPr>
            <a:r>
              <a:rPr lang="vi-VN" dirty="0"/>
              <a:t>Thời gian: </a:t>
            </a:r>
            <a:r>
              <a:rPr lang="en-US" dirty="0"/>
              <a:t>05/</a:t>
            </a:r>
            <a:r>
              <a:rPr lang="vi-VN" dirty="0"/>
              <a:t>202</a:t>
            </a:r>
            <a:r>
              <a:rPr lang="en-US" dirty="0"/>
              <a:t>6</a:t>
            </a:r>
            <a:r>
              <a:rPr lang="vi-VN" dirty="0"/>
              <a:t> – </a:t>
            </a:r>
            <a:r>
              <a:rPr lang="en-US" dirty="0"/>
              <a:t>08/</a:t>
            </a:r>
            <a:r>
              <a:rPr lang="vi-VN" dirty="0"/>
              <a:t>202</a:t>
            </a:r>
            <a:r>
              <a:rPr lang="en-US" dirty="0"/>
              <a:t>7</a:t>
            </a:r>
            <a:r>
              <a:rPr lang="vi-VN" dirty="0"/>
              <a:t>.</a:t>
            </a:r>
            <a:endParaRPr lang="en-US" dirty="0"/>
          </a:p>
          <a:p>
            <a:pPr marL="306070" lvl="0" indent="-165735" algn="just" rtl="0">
              <a:spcBef>
                <a:spcPts val="1080"/>
              </a:spcBef>
              <a:spcAft>
                <a:spcPts val="0"/>
              </a:spcAft>
              <a:buSzPts val="2208"/>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5"/>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panose="020B0604020202020204"/>
              <a:buNone/>
            </a:pPr>
            <a:r>
              <a:rPr lang="en-US"/>
              <a:t>III. QUY TRÌNH KỸ THUẬT</a:t>
            </a:r>
            <a:endParaRPr lang="en-US"/>
          </a:p>
        </p:txBody>
      </p:sp>
      <p:sp>
        <p:nvSpPr>
          <p:cNvPr id="141" name="Google Shape;141;p5"/>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lnSpcReduction="10000"/>
          </a:bodyPr>
          <a:lstStyle/>
          <a:p>
            <a:pPr marL="88265" indent="0">
              <a:buNone/>
            </a:pPr>
            <a:r>
              <a:rPr lang="vi-VN" b="1" dirty="0">
                <a:solidFill>
                  <a:schemeClr val="accent1"/>
                </a:solidFill>
              </a:rPr>
              <a:t>Bước 1. Khám lâm sàng, chụp ảnh ngoài mặt và trong miệng</a:t>
            </a:r>
            <a:endParaRPr lang="en-US" dirty="0">
              <a:solidFill>
                <a:schemeClr val="accent1"/>
              </a:solidFill>
            </a:endParaRPr>
          </a:p>
          <a:p>
            <a:pPr lvl="0"/>
            <a:r>
              <a:rPr lang="vi-VN" dirty="0"/>
              <a:t>Ghi nhận các thông tin hành chính: tuổi, giới, địa chỉ liên lạc theo mẫu bệnh án.</a:t>
            </a:r>
            <a:endParaRPr lang="en-US" dirty="0"/>
          </a:p>
          <a:p>
            <a:pPr lvl="0"/>
            <a:r>
              <a:rPr lang="vi-VN" dirty="0"/>
              <a:t>Khám lâm sàng vùng răng – hàm – mặt trước can thiệp:</a:t>
            </a:r>
            <a:endParaRPr lang="en-US" dirty="0"/>
          </a:p>
          <a:p>
            <a:pPr lvl="0"/>
            <a:r>
              <a:rPr lang="vi-VN" dirty="0"/>
              <a:t>Đánh giá tình trạng niêm mạc: màu sắc, độ săn chắc, giới hạn vùng chịu nén và ít chịu nén.</a:t>
            </a:r>
            <a:endParaRPr lang="en-US" dirty="0"/>
          </a:p>
          <a:p>
            <a:pPr lvl="0"/>
            <a:r>
              <a:rPr lang="vi-VN" dirty="0"/>
              <a:t>Hàm trên: hình thể cung hàm, sống hàm, mức độ tiêu xương, vòm khẩu cái, hình dạng – độ sâu khẩu cái, lồi củ xương hàm trên.</a:t>
            </a:r>
            <a:endParaRPr lang="en-US" dirty="0"/>
          </a:p>
          <a:p>
            <a:pPr lvl="0"/>
            <a:r>
              <a:rPr lang="vi-VN" dirty="0"/>
              <a:t>Hàm dưới: sống hàm, gai xương, lồi xương hàm dưới.</a:t>
            </a:r>
            <a:endParaRPr lang="en-US" dirty="0"/>
          </a:p>
          <a:p>
            <a:pPr lvl="0"/>
            <a:r>
              <a:rPr lang="vi-VN" dirty="0"/>
              <a:t>Tình trạng nước bọt: độ đặc, mức độ tăng/giảm tiết.</a:t>
            </a:r>
            <a:endParaRPr lang="en-US" dirty="0"/>
          </a:p>
          <a:p>
            <a:pPr lvl="0"/>
            <a:r>
              <a:rPr lang="vi-VN" dirty="0"/>
              <a:t>Chụp hình ngoài mặt, trong miệng, sống hàm hàm trên và hàm dưới.</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5"/>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a:bodyPr>
          <a:lstStyle/>
          <a:p>
            <a:pPr marL="0" lvl="0" indent="0" algn="l" rtl="0">
              <a:spcBef>
                <a:spcPts val="0"/>
              </a:spcBef>
              <a:spcAft>
                <a:spcPts val="0"/>
              </a:spcAft>
              <a:buClr>
                <a:srgbClr val="C00000"/>
              </a:buClr>
              <a:buSzPts val="3600"/>
              <a:buFont typeface="Arial" panose="020B0604020202020204"/>
              <a:buNone/>
            </a:pPr>
            <a:r>
              <a:rPr lang="en-US"/>
              <a:t>III. QUY TRÌNH KỸ THUẬT</a:t>
            </a:r>
            <a:endParaRPr lang="en-US"/>
          </a:p>
        </p:txBody>
      </p:sp>
      <p:sp>
        <p:nvSpPr>
          <p:cNvPr id="141" name="Google Shape;141;p5"/>
          <p:cNvSpPr txBox="1">
            <a:spLocks noGrp="1"/>
          </p:cNvSpPr>
          <p:nvPr>
            <p:ph type="body" idx="1"/>
          </p:nvPr>
        </p:nvSpPr>
        <p:spPr>
          <a:xfrm>
            <a:off x="581192" y="1590040"/>
            <a:ext cx="11029615" cy="4385310"/>
          </a:xfrm>
          <a:prstGeom prst="rect">
            <a:avLst/>
          </a:prstGeom>
          <a:noFill/>
          <a:ln>
            <a:noFill/>
          </a:ln>
        </p:spPr>
        <p:txBody>
          <a:bodyPr spcFirstLastPara="1" wrap="square" lIns="91425" tIns="45700" rIns="91425" bIns="45700" anchor="t" anchorCtr="0">
            <a:normAutofit lnSpcReduction="10000"/>
          </a:bodyPr>
          <a:lstStyle/>
          <a:p>
            <a:pPr marL="88265" indent="0">
              <a:buNone/>
            </a:pPr>
            <a:r>
              <a:rPr lang="vi-VN" b="1" dirty="0">
                <a:solidFill>
                  <a:schemeClr val="accent1"/>
                </a:solidFill>
              </a:rPr>
              <a:t>Bước 1. Khám lâm sàng, chụp ảnh ngoài mặt và trong miệng</a:t>
            </a:r>
            <a:endParaRPr lang="en-US" dirty="0">
              <a:solidFill>
                <a:schemeClr val="accent1"/>
              </a:solidFill>
            </a:endParaRPr>
          </a:p>
          <a:p>
            <a:pPr lvl="0"/>
            <a:r>
              <a:rPr lang="vi-VN" dirty="0"/>
              <a:t>Ghi nhận các thông tin hành chính: tuổi, giới, địa chỉ liên lạc theo mẫu bệnh án.</a:t>
            </a:r>
            <a:endParaRPr lang="en-US" dirty="0"/>
          </a:p>
          <a:p>
            <a:pPr lvl="0"/>
            <a:r>
              <a:rPr lang="vi-VN" dirty="0"/>
              <a:t>Khám lâm sàng vùng răng – hàm – mặt trước can thiệp:</a:t>
            </a:r>
            <a:endParaRPr lang="en-US" dirty="0"/>
          </a:p>
          <a:p>
            <a:pPr lvl="0"/>
            <a:r>
              <a:rPr lang="vi-VN" dirty="0"/>
              <a:t>Đánh giá tình trạng niêm mạc: màu sắc, độ săn chắc, giới hạn vùng chịu nén và ít chịu nén.</a:t>
            </a:r>
            <a:endParaRPr lang="en-US" dirty="0"/>
          </a:p>
          <a:p>
            <a:pPr lvl="0"/>
            <a:r>
              <a:rPr lang="vi-VN" dirty="0"/>
              <a:t>Hàm trên: hình thể cung hàm, sống hàm, mức độ tiêu xương, vòm khẩu cái, hình dạng – độ sâu khẩu cái, lồi củ xương hàm trên.</a:t>
            </a:r>
            <a:endParaRPr lang="en-US" dirty="0"/>
          </a:p>
          <a:p>
            <a:pPr lvl="0"/>
            <a:r>
              <a:rPr lang="vi-VN" dirty="0"/>
              <a:t>Hàm dưới: sống hàm, gai xương, lồi xương hàm dưới.</a:t>
            </a:r>
            <a:endParaRPr lang="en-US" dirty="0"/>
          </a:p>
          <a:p>
            <a:pPr lvl="0"/>
            <a:r>
              <a:rPr lang="vi-VN" dirty="0"/>
              <a:t>Tình trạng nước bọt: độ đặc, mức độ tăng/giảm tiết.</a:t>
            </a:r>
            <a:endParaRPr lang="en-US" dirty="0"/>
          </a:p>
          <a:p>
            <a:pPr lvl="0"/>
            <a:r>
              <a:rPr lang="vi-VN" dirty="0"/>
              <a:t>Chụp hình ngoài mặt, trong miệng, sống hàm hàm trên và hàm dưới.</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
        <p:nvSpPr>
          <p:cNvPr id="147" name="Google Shape;147;p6"/>
          <p:cNvSpPr txBox="1">
            <a:spLocks noGrp="1"/>
          </p:cNvSpPr>
          <p:nvPr>
            <p:ph type="body" idx="1"/>
          </p:nvPr>
        </p:nvSpPr>
        <p:spPr>
          <a:xfrm>
            <a:off x="581192" y="1590039"/>
            <a:ext cx="11029615" cy="5377431"/>
          </a:xfrm>
          <a:prstGeom prst="rect">
            <a:avLst/>
          </a:prstGeom>
          <a:noFill/>
          <a:ln>
            <a:noFill/>
          </a:ln>
        </p:spPr>
        <p:txBody>
          <a:bodyPr spcFirstLastPara="1" wrap="square" lIns="91425" tIns="45700" rIns="91425" bIns="45700" anchor="t" anchorCtr="0">
            <a:normAutofit/>
          </a:bodyPr>
          <a:lstStyle/>
          <a:p>
            <a:pPr marL="88265" indent="0">
              <a:buNone/>
            </a:pPr>
            <a:r>
              <a:rPr lang="vi-VN" b="1" dirty="0">
                <a:solidFill>
                  <a:schemeClr val="accent1"/>
                </a:solidFill>
              </a:rPr>
              <a:t>Bước 2: Lấy dấu kỹ thuật số.</a:t>
            </a:r>
            <a:endParaRPr lang="en-US" dirty="0">
              <a:solidFill>
                <a:schemeClr val="accent1"/>
              </a:solidFill>
            </a:endParaRPr>
          </a:p>
          <a:p>
            <a:pPr lvl="0"/>
            <a:r>
              <a:rPr lang="vi-VN" dirty="0"/>
              <a:t>Hàm trên và hàm dưới không răng được quét bằng máy quét trong miệng.</a:t>
            </a:r>
            <a:endParaRPr lang="en-US" dirty="0"/>
          </a:p>
          <a:p>
            <a:pPr lvl="0"/>
            <a:r>
              <a:rPr lang="vi-VN" dirty="0"/>
              <a:t>Môi được kéo lại bằng dụng cụ giữ má Brånemark và nước bọt được hút liên tục bằng máy hút trong quá trình quét trong miệng. </a:t>
            </a:r>
            <a:endParaRPr lang="en-US" dirty="0"/>
          </a:p>
          <a:p>
            <a:pPr lvl="0"/>
            <a:r>
              <a:rPr lang="vi-VN" dirty="0"/>
              <a:t>Kỹ thuật quét “hình zích zắc” đã được sử dụng trong quy trình này.</a:t>
            </a:r>
            <a:endParaRPr lang="en-US" dirty="0"/>
          </a:p>
        </p:txBody>
      </p:sp>
      <p:pic>
        <p:nvPicPr>
          <p:cNvPr id="6" name="Picture 5" descr="Fig.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849052" y="3759201"/>
            <a:ext cx="4493895" cy="301752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vi-VN" b="1" dirty="0">
                <a:solidFill>
                  <a:schemeClr val="accent1"/>
                </a:solidFill>
              </a:rPr>
              <a:t>Bước </a:t>
            </a:r>
            <a:r>
              <a:rPr lang="en-US" b="1" dirty="0">
                <a:solidFill>
                  <a:schemeClr val="accent1"/>
                </a:solidFill>
              </a:rPr>
              <a:t>3</a:t>
            </a:r>
            <a:r>
              <a:rPr lang="vi-VN" b="1" dirty="0">
                <a:solidFill>
                  <a:schemeClr val="accent1"/>
                </a:solidFill>
              </a:rPr>
              <a:t>. Thiết kế khay tùy chỉnh và hệ thống ghi cung Gothic trên phần mềm CAD.</a:t>
            </a:r>
            <a:endParaRPr lang="en-US" dirty="0">
              <a:solidFill>
                <a:schemeClr val="accent1"/>
              </a:solidFill>
            </a:endParaRPr>
          </a:p>
          <a:p>
            <a:r>
              <a:rPr lang="vi-VN" dirty="0"/>
              <a:t>Dữ liệu STL của dấu kỹ thuật số được nhập vào phần mềm thiết kế Meshmixer phiên bản 3.5 do nhà phát triển Autodesk Inc. Trên phần mềm, các thao tác thiết kế như di chuyển trong không gian ba chiều, biến dạng, thu phóng, tích hợp các phụ kiện bên ngoài, cùng với các phép Boolean cộng và trừ được sử dụng nhằm xây dựng dữ liệu CAD hoàn chỉnh cho:</a:t>
            </a:r>
            <a:endParaRPr lang="en-US" dirty="0"/>
          </a:p>
          <a:p>
            <a:pPr lvl="0"/>
            <a:r>
              <a:rPr lang="vi-VN" dirty="0"/>
              <a:t>Khay chỉnh nha hàm trên tích hợp tấm định hình cung Gothic,</a:t>
            </a:r>
            <a:endParaRPr lang="en-US" dirty="0"/>
          </a:p>
          <a:p>
            <a:pPr lvl="0"/>
            <a:r>
              <a:rPr lang="vi-VN" dirty="0"/>
              <a:t>Khay chỉnh nha hàm dưới,</a:t>
            </a:r>
            <a:endParaRPr lang="en-US" dirty="0"/>
          </a:p>
          <a:p>
            <a:pPr lvl="0"/>
            <a:r>
              <a:rPr lang="en-US" dirty="0" err="1"/>
              <a:t>Tấm</a:t>
            </a:r>
            <a:r>
              <a:rPr lang="en-US" dirty="0"/>
              <a:t> </a:t>
            </a:r>
            <a:r>
              <a:rPr lang="en-US" dirty="0" err="1"/>
              <a:t>dẫn</a:t>
            </a:r>
            <a:r>
              <a:rPr lang="en-US" dirty="0"/>
              <a:t> </a:t>
            </a:r>
            <a:r>
              <a:rPr lang="en-US" dirty="0" err="1"/>
              <a:t>hướng</a:t>
            </a:r>
            <a:r>
              <a:rPr lang="en-US" dirty="0"/>
              <a:t> </a:t>
            </a:r>
            <a:r>
              <a:rPr lang="en-US" dirty="0" err="1"/>
              <a:t>cung</a:t>
            </a:r>
            <a:r>
              <a:rPr lang="en-US" dirty="0"/>
              <a:t> Gothic</a:t>
            </a:r>
            <a:endParaRPr lang="en-US" dirty="0"/>
          </a:p>
          <a:p>
            <a:pPr marL="306070" lvl="0" indent="-165735" algn="just" rtl="0">
              <a:spcBef>
                <a:spcPts val="0"/>
              </a:spcBef>
              <a:spcAft>
                <a:spcPts val="0"/>
              </a:spcAft>
              <a:buSzPts val="2208"/>
              <a:buNone/>
            </a:pPr>
            <a:endParaRPr dirty="0"/>
          </a:p>
        </p:txBody>
      </p:sp>
      <p:sp>
        <p:nvSpPr>
          <p:cNvPr id="4"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p7"/>
          <p:cNvSpPr txBox="1">
            <a:spLocks noGrp="1"/>
          </p:cNvSpPr>
          <p:nvPr>
            <p:ph type="body" idx="1"/>
          </p:nvPr>
        </p:nvSpPr>
        <p:spPr>
          <a:xfrm>
            <a:off x="581192" y="1681480"/>
            <a:ext cx="11029615" cy="4385310"/>
          </a:xfrm>
          <a:prstGeom prst="rect">
            <a:avLst/>
          </a:prstGeom>
          <a:noFill/>
          <a:ln>
            <a:noFill/>
          </a:ln>
        </p:spPr>
        <p:txBody>
          <a:bodyPr spcFirstLastPara="1" wrap="square" lIns="91425" tIns="45700" rIns="91425" bIns="45700" anchor="t" anchorCtr="0">
            <a:normAutofit/>
          </a:bodyPr>
          <a:lstStyle/>
          <a:p>
            <a:pPr marL="88265" indent="0">
              <a:buNone/>
            </a:pPr>
            <a:r>
              <a:rPr lang="vi-VN" b="1" dirty="0">
                <a:solidFill>
                  <a:schemeClr val="accent1"/>
                </a:solidFill>
              </a:rPr>
              <a:t>Bước </a:t>
            </a:r>
            <a:r>
              <a:rPr lang="en-US" b="1" dirty="0">
                <a:solidFill>
                  <a:schemeClr val="accent1"/>
                </a:solidFill>
              </a:rPr>
              <a:t>3</a:t>
            </a:r>
            <a:r>
              <a:rPr lang="vi-VN" b="1" dirty="0">
                <a:solidFill>
                  <a:schemeClr val="accent1"/>
                </a:solidFill>
              </a:rPr>
              <a:t>. Thiết kế khay tùy chỉnh và hệ thống ghi cung Gothic trên phần mềm CAD.</a:t>
            </a:r>
            <a:endParaRPr lang="en-US" dirty="0">
              <a:solidFill>
                <a:schemeClr val="accent1"/>
              </a:solidFill>
            </a:endParaRPr>
          </a:p>
          <a:p>
            <a:pPr marL="306070" lvl="0" indent="-165735" algn="just" rtl="0">
              <a:spcBef>
                <a:spcPts val="0"/>
              </a:spcBef>
              <a:spcAft>
                <a:spcPts val="0"/>
              </a:spcAft>
              <a:buSzPts val="2208"/>
              <a:buNone/>
            </a:pPr>
            <a:endParaRPr dirty="0"/>
          </a:p>
        </p:txBody>
      </p:sp>
      <p:pic>
        <p:nvPicPr>
          <p:cNvPr id="2" name="Picture 1"/>
          <p:cNvPicPr>
            <a:picLocks noChangeAspect="1"/>
          </p:cNvPicPr>
          <p:nvPr/>
        </p:nvPicPr>
        <p:blipFill>
          <a:blip r:embed="rId1"/>
          <a:stretch>
            <a:fillRect/>
          </a:stretch>
        </p:blipFill>
        <p:spPr>
          <a:xfrm>
            <a:off x="3841431" y="2363470"/>
            <a:ext cx="4509135" cy="4163060"/>
          </a:xfrm>
          <a:prstGeom prst="rect">
            <a:avLst/>
          </a:prstGeom>
        </p:spPr>
      </p:pic>
      <p:sp>
        <p:nvSpPr>
          <p:cNvPr id="5" name="Google Shape;146;p6"/>
          <p:cNvSpPr txBox="1">
            <a:spLocks noGrp="1"/>
          </p:cNvSpPr>
          <p:nvPr>
            <p:ph type="title"/>
          </p:nvPr>
        </p:nvSpPr>
        <p:spPr>
          <a:xfrm>
            <a:off x="581192" y="702156"/>
            <a:ext cx="11029616" cy="760884"/>
          </a:xfrm>
          <a:prstGeom prst="rect">
            <a:avLst/>
          </a:prstGeom>
          <a:noFill/>
          <a:ln>
            <a:noFill/>
          </a:ln>
        </p:spPr>
        <p:txBody>
          <a:bodyPr spcFirstLastPara="1" wrap="square" lIns="91425" tIns="45700" rIns="91425" bIns="45700" anchor="b" anchorCtr="0">
            <a:normAutofit fontScale="90000"/>
          </a:bodyPr>
          <a:lstStyle/>
          <a:p>
            <a:pPr marL="0" lvl="0" indent="0" algn="l" rtl="0">
              <a:spcBef>
                <a:spcPts val="0"/>
              </a:spcBef>
              <a:spcAft>
                <a:spcPts val="0"/>
              </a:spcAft>
              <a:buClr>
                <a:srgbClr val="C00000"/>
              </a:buClr>
              <a:buSzPct val="100000"/>
              <a:buFont typeface="Arial" panose="020B0604020202020204"/>
              <a:buNone/>
            </a:pPr>
            <a:r>
              <a:rPr lang="en-US" dirty="0"/>
              <a:t>IV. QUY TRÌNH THU THẬP DỮ LIỆU TẠI BỆNH VIỆN</a:t>
            </a:r>
            <a:endParaRPr dirty="0"/>
          </a:p>
        </p:txBody>
      </p:sp>
    </p:spTree>
  </p:cSld>
  <p:clrMapOvr>
    <a:masterClrMapping/>
  </p:clrMapOvr>
</p:sld>
</file>

<file path=ppt/theme/theme1.xml><?xml version="1.0" encoding="utf-8"?>
<a:theme xmlns:a="http://schemas.openxmlformats.org/drawingml/2006/main" name="DividendVTI">
  <a:themeElements>
    <a:clrScheme name="DividendVTI">
      <a:dk1>
        <a:srgbClr val="000000"/>
      </a:dk1>
      <a:lt1>
        <a:srgbClr val="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8149</Words>
  <Application>WPS Presentation</Application>
  <PresentationFormat>Widescreen</PresentationFormat>
  <Paragraphs>158</Paragraphs>
  <Slides>23</Slides>
  <Notes>27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Arial</vt:lpstr>
      <vt:lpstr>SimSun</vt:lpstr>
      <vt:lpstr>Wingdings</vt:lpstr>
      <vt:lpstr>Arial</vt:lpstr>
      <vt:lpstr>Gill Sans</vt:lpstr>
      <vt:lpstr>Noto Sans Symbols</vt:lpstr>
      <vt:lpstr>Calibri</vt:lpstr>
      <vt:lpstr>Microsoft YaHei</vt:lpstr>
      <vt:lpstr>Arial Unicode MS</vt:lpstr>
      <vt:lpstr>Segoe Print</vt:lpstr>
      <vt:lpstr>Times New Roman</vt:lpstr>
      <vt:lpstr>DividendVTI</vt:lpstr>
      <vt:lpstr>NGHIÊN CỨU ĐẶC ĐIỂM LÂM SÀNG, CẬN LÂM SÀNG VÀ ĐÁNH GIÁ KẾT QUẢ ĐIỀU TRỊ PHỤC HÌNH THÁO LẮP TOÀN HÀM CÓ ỨNG DỤNG KỸ THUẬT SỐ TRÊN BỆNH NHÂN  CAO TUỔI MẤT RĂNG TOÀN BỘ HAI HÀM</vt:lpstr>
      <vt:lpstr>NỘI DUNG</vt:lpstr>
      <vt:lpstr>I. MỤC TIÊU NGHIÊN CỨU</vt:lpstr>
      <vt:lpstr>II. PHƯƠNG PHÁP NGHIÊN CỨU</vt:lpstr>
      <vt:lpstr>III. QUY TRÌNH KỸ THUẬT</vt:lpstr>
      <vt:lpstr>III. QUY TRÌNH KỸ THUẬT</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IV. QUY TRÌNH THU THẬP DỮ LIỆU TẠI BỆNH VIỆN</vt:lpstr>
      <vt:lpstr>V. BẢNG THÔNG TIN DÀNH CHO NGƯỜI THAM GIA NGHIÊN CỨU VÀ CHẤP THUẬN THAM GIA NGHIÊN CỨU </vt:lpstr>
      <vt:lpstr>V. BẢNG THÔNG TIN DÀNH CHO NGƯỜI THAM GIA NGHIÊN CỨU VÀ CHẤP THUẬN THAM GIA NGHIÊN CỨU </vt:lpstr>
      <vt:lpstr>V. BẢNG THÔNG TIN DÀNH CHO NGƯỜI THAM GIA NGHIÊN CỨU VÀ CHẤP THUẬN THAM GIA NGHIÊN CỨU </vt:lpstr>
      <vt:lpstr>V. BẢNG THÔNG TIN DÀNH CHO NGƯỜI THAM GIA NGHIÊN CỨU VÀ CHẤP THUẬN THAM GIA NGHIÊN CỨU </vt:lpstr>
      <vt:lpstr>CHÂN THÀNH CẢM ƠN SỰ THEO DÕI CỦA QUÝ HỘI ĐỒNG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Nguyen Quoc Thang</dc:creator>
  <cp:lastModifiedBy>Lenovo</cp:lastModifiedBy>
  <cp:revision>3</cp:revision>
  <dcterms:created xsi:type="dcterms:W3CDTF">2025-03-25T05:08:00Z</dcterms:created>
  <dcterms:modified xsi:type="dcterms:W3CDTF">2026-08-11T01:06:33Z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KSOProductBuildVer">
    <vt:lpwstr>1033-11.2.0.9052</vt:lpwstr>
  </property>
</Properties>
</file>