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5"/>
  </p:notesMasterIdLst>
  <p:sldIdLst>
    <p:sldId id="256" r:id="rId2"/>
    <p:sldId id="257" r:id="rId3"/>
    <p:sldId id="258" r:id="rId4"/>
    <p:sldId id="259" r:id="rId5"/>
    <p:sldId id="260" r:id="rId6"/>
    <p:sldId id="264" r:id="rId7"/>
    <p:sldId id="265" r:id="rId8"/>
    <p:sldId id="267" r:id="rId9"/>
    <p:sldId id="266" r:id="rId10"/>
    <p:sldId id="268" r:id="rId11"/>
    <p:sldId id="261" r:id="rId12"/>
    <p:sldId id="262" r:id="rId13"/>
    <p:sldId id="263" r:id="rId14"/>
  </p:sldIdLst>
  <p:sldSz cx="12192000" cy="6858000"/>
  <p:notesSz cx="9929813" cy="6797675"/>
  <p:embeddedFontLst>
    <p:embeddedFont>
      <p:font typeface="Calibri" panose="020F0502020204030204" pitchFamily="34" charset="0"/>
      <p:regular r:id="rId16"/>
      <p:bold r:id="rId17"/>
      <p:italic r:id="rId18"/>
      <p:boldItalic r:id="rId19"/>
    </p:embeddedFont>
    <p:embeddedFont>
      <p:font typeface="Gill Sans" panose="020B0502020104020203" pitchFamily="34" charset="-79"/>
      <p:regular r:id="rId20"/>
      <p:bold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3840">
          <p15:clr>
            <a:srgbClr val="000000"/>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2" roundtripDataSignature="AMtx7mjasJG/K61AqpbmpF5B4P0nv05D1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588"/>
  </p:normalViewPr>
  <p:slideViewPr>
    <p:cSldViewPr snapToGrid="0">
      <p:cViewPr varScale="1">
        <p:scale>
          <a:sx n="93" d="100"/>
          <a:sy n="93" d="100"/>
        </p:scale>
        <p:origin x="216" y="50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1"/>
            <a:ext cx="4302919" cy="341064"/>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624596" y="1"/>
            <a:ext cx="4302919" cy="341064"/>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92982" y="3271381"/>
            <a:ext cx="7943850" cy="2676585"/>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6456612"/>
            <a:ext cx="4302919" cy="341063"/>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624596" y="6456612"/>
            <a:ext cx="4302919" cy="341063"/>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1: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 name="Google Shape;110;p1:notes"/>
          <p:cNvSpPr txBox="1">
            <a:spLocks noGrp="1"/>
          </p:cNvSpPr>
          <p:nvPr>
            <p:ph type="body" idx="1"/>
          </p:nvPr>
        </p:nvSpPr>
        <p:spPr>
          <a:xfrm>
            <a:off x="992982" y="3271381"/>
            <a:ext cx="7943850" cy="267658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1" name="Google Shape;111;p1:notes"/>
          <p:cNvSpPr txBox="1">
            <a:spLocks noGrp="1"/>
          </p:cNvSpPr>
          <p:nvPr>
            <p:ph type="sldNum" idx="12"/>
          </p:nvPr>
        </p:nvSpPr>
        <p:spPr>
          <a:xfrm>
            <a:off x="5624596" y="6456612"/>
            <a:ext cx="4302919" cy="34106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2: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0" name="Google Shape;120;p2: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3: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6" name="Google Shape;126;p3: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4: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2" name="Google Shape;132;p4: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5: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8" name="Google Shape;138;p5: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670360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6: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4" name="Google Shape;144;p6: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7: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 name="Google Shape;150;p7: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8: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p8:notes"/>
          <p:cNvSpPr txBox="1">
            <a:spLocks noGrp="1"/>
          </p:cNvSpPr>
          <p:nvPr>
            <p:ph type="body" idx="1"/>
          </p:nvPr>
        </p:nvSpPr>
        <p:spPr>
          <a:xfrm>
            <a:off x="992982" y="3271381"/>
            <a:ext cx="7943850" cy="267658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8:notes"/>
          <p:cNvSpPr txBox="1">
            <a:spLocks noGrp="1"/>
          </p:cNvSpPr>
          <p:nvPr>
            <p:ph type="sldNum" idx="12"/>
          </p:nvPr>
        </p:nvSpPr>
        <p:spPr>
          <a:xfrm>
            <a:off x="5624596" y="6456612"/>
            <a:ext cx="4302919" cy="34106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22"/>
        <p:cNvGrpSpPr/>
        <p:nvPr/>
      </p:nvGrpSpPr>
      <p:grpSpPr>
        <a:xfrm>
          <a:off x="0" y="0"/>
          <a:ext cx="0" cy="0"/>
          <a:chOff x="0" y="0"/>
          <a:chExt cx="0" cy="0"/>
        </a:xfrm>
      </p:grpSpPr>
      <p:sp>
        <p:nvSpPr>
          <p:cNvPr id="23" name="Google Shape;23;p10"/>
          <p:cNvSpPr txBox="1">
            <a:spLocks noGrp="1"/>
          </p:cNvSpPr>
          <p:nvPr>
            <p:ph type="ctrTitle"/>
          </p:nvPr>
        </p:nvSpPr>
        <p:spPr>
          <a:xfrm>
            <a:off x="457200" y="1070901"/>
            <a:ext cx="11265407" cy="1499616"/>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rgbClr val="3F3F3F"/>
              </a:buClr>
              <a:buSzPts val="2800"/>
              <a:buFont typeface="Gill Sans"/>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10"/>
          <p:cNvSpPr>
            <a:spLocks noGrp="1"/>
          </p:cNvSpPr>
          <p:nvPr>
            <p:ph type="pic" idx="2"/>
          </p:nvPr>
        </p:nvSpPr>
        <p:spPr>
          <a:xfrm>
            <a:off x="448055" y="3103684"/>
            <a:ext cx="11274551" cy="3287971"/>
          </a:xfrm>
          <a:prstGeom prst="rect">
            <a:avLst/>
          </a:prstGeom>
          <a:solidFill>
            <a:schemeClr val="accent2"/>
          </a:solidFill>
          <a:ln>
            <a:noFill/>
          </a:ln>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77"/>
        <p:cNvGrpSpPr/>
        <p:nvPr/>
      </p:nvGrpSpPr>
      <p:grpSpPr>
        <a:xfrm>
          <a:off x="0" y="0"/>
          <a:ext cx="0" cy="0"/>
          <a:chOff x="0" y="0"/>
          <a:chExt cx="0" cy="0"/>
        </a:xfrm>
      </p:grpSpPr>
      <p:sp>
        <p:nvSpPr>
          <p:cNvPr id="78" name="Google Shape;78;p19"/>
          <p:cNvSpPr/>
          <p:nvPr/>
        </p:nvSpPr>
        <p:spPr>
          <a:xfrm>
            <a:off x="447817" y="601200"/>
            <a:ext cx="3682723" cy="5815475"/>
          </a:xfrm>
          <a:prstGeom prst="rect">
            <a:avLst/>
          </a:prstGeom>
          <a:solidFill>
            <a:srgbClr val="4653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19"/>
          <p:cNvSpPr txBox="1">
            <a:spLocks noGrp="1"/>
          </p:cNvSpPr>
          <p:nvPr>
            <p:ph type="title"/>
          </p:nvPr>
        </p:nvSpPr>
        <p:spPr>
          <a:xfrm>
            <a:off x="767857" y="933450"/>
            <a:ext cx="3031852" cy="1722419"/>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rgbClr val="FFFFFF"/>
              </a:buClr>
              <a:buSzPts val="2400"/>
              <a:buFont typeface="Gill Sans"/>
              <a:buNone/>
              <a:defRPr sz="2400" b="0">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19"/>
          <p:cNvSpPr txBox="1">
            <a:spLocks noGrp="1"/>
          </p:cNvSpPr>
          <p:nvPr>
            <p:ph type="body" idx="1"/>
          </p:nvPr>
        </p:nvSpPr>
        <p:spPr>
          <a:xfrm>
            <a:off x="4900928" y="1179829"/>
            <a:ext cx="6650991" cy="4658216"/>
          </a:xfrm>
          <a:prstGeom prst="rect">
            <a:avLst/>
          </a:prstGeom>
          <a:noFill/>
          <a:ln>
            <a:noFill/>
          </a:ln>
        </p:spPr>
        <p:txBody>
          <a:bodyPr spcFirstLastPara="1" wrap="square" lIns="91425" tIns="45700" rIns="91425" bIns="45700" anchor="ctr" anchorCtr="0">
            <a:normAutofit/>
          </a:bodyPr>
          <a:lstStyle>
            <a:lvl1pPr marL="457200" lvl="0" indent="-345440" algn="l">
              <a:spcBef>
                <a:spcPts val="400"/>
              </a:spcBef>
              <a:spcAft>
                <a:spcPts val="0"/>
              </a:spcAft>
              <a:buSzPts val="1840"/>
              <a:buChar char="◼"/>
              <a:defRPr sz="2000">
                <a:solidFill>
                  <a:schemeClr val="dk2"/>
                </a:solidFill>
              </a:defRPr>
            </a:lvl1pPr>
            <a:lvl2pPr marL="914400" lvl="1" indent="-333756" algn="l">
              <a:spcBef>
                <a:spcPts val="600"/>
              </a:spcBef>
              <a:spcAft>
                <a:spcPts val="0"/>
              </a:spcAft>
              <a:buSzPts val="1656"/>
              <a:buChar char="◼"/>
              <a:defRPr sz="1800">
                <a:solidFill>
                  <a:schemeClr val="dk2"/>
                </a:solidFill>
              </a:defRPr>
            </a:lvl2pPr>
            <a:lvl3pPr marL="1371600" lvl="2" indent="-322072" algn="l">
              <a:spcBef>
                <a:spcPts val="600"/>
              </a:spcBef>
              <a:spcAft>
                <a:spcPts val="0"/>
              </a:spcAft>
              <a:buSzPts val="1472"/>
              <a:buChar char="◼"/>
              <a:defRPr sz="1600">
                <a:solidFill>
                  <a:schemeClr val="dk2"/>
                </a:solidFill>
              </a:defRPr>
            </a:lvl3pPr>
            <a:lvl4pPr marL="1828800" lvl="3" indent="-310388" algn="l">
              <a:spcBef>
                <a:spcPts val="600"/>
              </a:spcBef>
              <a:spcAft>
                <a:spcPts val="0"/>
              </a:spcAft>
              <a:buSzPts val="1288"/>
              <a:buChar char="◼"/>
              <a:defRPr sz="1400">
                <a:solidFill>
                  <a:schemeClr val="dk2"/>
                </a:solidFill>
              </a:defRPr>
            </a:lvl4pPr>
            <a:lvl5pPr marL="2286000" lvl="4" indent="-310388" algn="l">
              <a:spcBef>
                <a:spcPts val="600"/>
              </a:spcBef>
              <a:spcAft>
                <a:spcPts val="0"/>
              </a:spcAft>
              <a:buSzPts val="1288"/>
              <a:buChar char="◼"/>
              <a:defRPr sz="1400">
                <a:solidFill>
                  <a:schemeClr val="dk2"/>
                </a:solidFill>
              </a:defRPr>
            </a:lvl5pPr>
            <a:lvl6pPr marL="2743200" lvl="5" indent="-310388" algn="l">
              <a:spcBef>
                <a:spcPts val="600"/>
              </a:spcBef>
              <a:spcAft>
                <a:spcPts val="0"/>
              </a:spcAft>
              <a:buSzPts val="1288"/>
              <a:buChar char="◼"/>
              <a:defRPr sz="1400">
                <a:solidFill>
                  <a:schemeClr val="dk2"/>
                </a:solidFill>
              </a:defRPr>
            </a:lvl6pPr>
            <a:lvl7pPr marL="3200400" lvl="6" indent="-310388" algn="l">
              <a:spcBef>
                <a:spcPts val="600"/>
              </a:spcBef>
              <a:spcAft>
                <a:spcPts val="0"/>
              </a:spcAft>
              <a:buSzPts val="1288"/>
              <a:buChar char="◼"/>
              <a:defRPr sz="1400">
                <a:solidFill>
                  <a:schemeClr val="dk2"/>
                </a:solidFill>
              </a:defRPr>
            </a:lvl7pPr>
            <a:lvl8pPr marL="3657600" lvl="7" indent="-310388" algn="l">
              <a:spcBef>
                <a:spcPts val="600"/>
              </a:spcBef>
              <a:spcAft>
                <a:spcPts val="0"/>
              </a:spcAft>
              <a:buSzPts val="1288"/>
              <a:buChar char="◼"/>
              <a:defRPr sz="1400">
                <a:solidFill>
                  <a:schemeClr val="dk2"/>
                </a:solidFill>
              </a:defRPr>
            </a:lvl8pPr>
            <a:lvl9pPr marL="4114800" lvl="8" indent="-310388" algn="l">
              <a:spcBef>
                <a:spcPts val="600"/>
              </a:spcBef>
              <a:spcAft>
                <a:spcPts val="600"/>
              </a:spcAft>
              <a:buSzPts val="1288"/>
              <a:buChar char="◼"/>
              <a:defRPr sz="1400">
                <a:solidFill>
                  <a:schemeClr val="dk2"/>
                </a:solidFill>
              </a:defRPr>
            </a:lvl9pPr>
          </a:lstStyle>
          <a:p>
            <a:endParaRPr/>
          </a:p>
        </p:txBody>
      </p:sp>
      <p:sp>
        <p:nvSpPr>
          <p:cNvPr id="81" name="Google Shape;81;p19"/>
          <p:cNvSpPr txBox="1">
            <a:spLocks noGrp="1"/>
          </p:cNvSpPr>
          <p:nvPr>
            <p:ph type="body" idx="2"/>
          </p:nvPr>
        </p:nvSpPr>
        <p:spPr>
          <a:xfrm>
            <a:off x="767857" y="2836654"/>
            <a:ext cx="3031852" cy="3001392"/>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SzPts val="1472"/>
              <a:buNone/>
              <a:defRPr sz="1600">
                <a:solidFill>
                  <a:srgbClr val="FFFFFF"/>
                </a:solidFill>
              </a:defRPr>
            </a:lvl1pPr>
            <a:lvl2pPr marL="914400" lvl="1" indent="-228600" algn="l">
              <a:spcBef>
                <a:spcPts val="600"/>
              </a:spcBef>
              <a:spcAft>
                <a:spcPts val="0"/>
              </a:spcAft>
              <a:buSzPts val="1012"/>
              <a:buNone/>
              <a:defRPr sz="1100"/>
            </a:lvl2pPr>
            <a:lvl3pPr marL="1371600" lvl="2" indent="-228600" algn="l">
              <a:spcBef>
                <a:spcPts val="600"/>
              </a:spcBef>
              <a:spcAft>
                <a:spcPts val="0"/>
              </a:spcAft>
              <a:buSzPts val="920"/>
              <a:buNone/>
              <a:defRPr sz="1000"/>
            </a:lvl3pPr>
            <a:lvl4pPr marL="1828800" lvl="3" indent="-228600" algn="l">
              <a:spcBef>
                <a:spcPts val="600"/>
              </a:spcBef>
              <a:spcAft>
                <a:spcPts val="0"/>
              </a:spcAft>
              <a:buSzPts val="828"/>
              <a:buNone/>
              <a:defRPr sz="900"/>
            </a:lvl4pPr>
            <a:lvl5pPr marL="2286000" lvl="4" indent="-228600" algn="l">
              <a:spcBef>
                <a:spcPts val="600"/>
              </a:spcBef>
              <a:spcAft>
                <a:spcPts val="0"/>
              </a:spcAft>
              <a:buSzPts val="828"/>
              <a:buNone/>
              <a:defRPr sz="900"/>
            </a:lvl5pPr>
            <a:lvl6pPr marL="2743200" lvl="5" indent="-228600" algn="l">
              <a:spcBef>
                <a:spcPts val="600"/>
              </a:spcBef>
              <a:spcAft>
                <a:spcPts val="0"/>
              </a:spcAft>
              <a:buSzPts val="828"/>
              <a:buNone/>
              <a:defRPr sz="900"/>
            </a:lvl6pPr>
            <a:lvl7pPr marL="3200400" lvl="6" indent="-228600" algn="l">
              <a:spcBef>
                <a:spcPts val="600"/>
              </a:spcBef>
              <a:spcAft>
                <a:spcPts val="0"/>
              </a:spcAft>
              <a:buSzPts val="828"/>
              <a:buNone/>
              <a:defRPr sz="900"/>
            </a:lvl7pPr>
            <a:lvl8pPr marL="3657600" lvl="7" indent="-228600" algn="l">
              <a:spcBef>
                <a:spcPts val="600"/>
              </a:spcBef>
              <a:spcAft>
                <a:spcPts val="0"/>
              </a:spcAft>
              <a:buSzPts val="828"/>
              <a:buNone/>
              <a:defRPr sz="900"/>
            </a:lvl8pPr>
            <a:lvl9pPr marL="4114800" lvl="8" indent="-228600" algn="l">
              <a:spcBef>
                <a:spcPts val="600"/>
              </a:spcBef>
              <a:spcAft>
                <a:spcPts val="600"/>
              </a:spcAft>
              <a:buSzPts val="828"/>
              <a:buNone/>
              <a:defRPr sz="900"/>
            </a:lvl9pPr>
          </a:lstStyle>
          <a:p>
            <a:endParaRPr/>
          </a:p>
        </p:txBody>
      </p:sp>
      <p:sp>
        <p:nvSpPr>
          <p:cNvPr id="82" name="Google Shape;82;p19"/>
          <p:cNvSpPr txBox="1">
            <a:spLocks noGrp="1"/>
          </p:cNvSpPr>
          <p:nvPr>
            <p:ph type="dt" idx="10"/>
          </p:nvPr>
        </p:nvSpPr>
        <p:spPr>
          <a:xfrm>
            <a:off x="7605951" y="6456916"/>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9"/>
          <p:cNvSpPr txBox="1">
            <a:spLocks noGrp="1"/>
          </p:cNvSpPr>
          <p:nvPr>
            <p:ph type="ftr" idx="11"/>
          </p:nvPr>
        </p:nvSpPr>
        <p:spPr>
          <a:xfrm>
            <a:off x="581192" y="6452590"/>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9"/>
          <p:cNvSpPr txBox="1">
            <a:spLocks noGrp="1"/>
          </p:cNvSpPr>
          <p:nvPr>
            <p:ph type="sldNum" idx="12"/>
          </p:nvPr>
        </p:nvSpPr>
        <p:spPr>
          <a:xfrm>
            <a:off x="10558300" y="6456916"/>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85"/>
        <p:cNvGrpSpPr/>
        <p:nvPr/>
      </p:nvGrpSpPr>
      <p:grpSpPr>
        <a:xfrm>
          <a:off x="0" y="0"/>
          <a:ext cx="0" cy="0"/>
          <a:chOff x="0" y="0"/>
          <a:chExt cx="0" cy="0"/>
        </a:xfrm>
      </p:grpSpPr>
      <p:sp>
        <p:nvSpPr>
          <p:cNvPr id="86" name="Google Shape;86;p20"/>
          <p:cNvSpPr txBox="1">
            <a:spLocks noGrp="1"/>
          </p:cNvSpPr>
          <p:nvPr>
            <p:ph type="title"/>
          </p:nvPr>
        </p:nvSpPr>
        <p:spPr>
          <a:xfrm>
            <a:off x="581193" y="4693389"/>
            <a:ext cx="11029616"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rgbClr val="3F3F3F"/>
              </a:buClr>
              <a:buSzPts val="2400"/>
              <a:buFont typeface="Gill Sans"/>
              <a:buNone/>
              <a:defRPr sz="2400" b="0">
                <a:solidFill>
                  <a:srgbClr val="3F3F3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20"/>
          <p:cNvSpPr>
            <a:spLocks noGrp="1"/>
          </p:cNvSpPr>
          <p:nvPr>
            <p:ph type="pic" idx="2"/>
          </p:nvPr>
        </p:nvSpPr>
        <p:spPr>
          <a:xfrm>
            <a:off x="447817" y="641350"/>
            <a:ext cx="11290859" cy="3651249"/>
          </a:xfrm>
          <a:prstGeom prst="rect">
            <a:avLst/>
          </a:prstGeom>
          <a:noFill/>
          <a:ln>
            <a:noFill/>
          </a:ln>
        </p:spPr>
      </p:sp>
      <p:sp>
        <p:nvSpPr>
          <p:cNvPr id="88" name="Google Shape;88;p20"/>
          <p:cNvSpPr txBox="1">
            <a:spLocks noGrp="1"/>
          </p:cNvSpPr>
          <p:nvPr>
            <p:ph type="body" idx="1"/>
          </p:nvPr>
        </p:nvSpPr>
        <p:spPr>
          <a:xfrm>
            <a:off x="581192" y="5260127"/>
            <a:ext cx="11029617" cy="99814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SzPts val="1472"/>
              <a:buNone/>
              <a:defRPr sz="1600"/>
            </a:lvl1pPr>
            <a:lvl2pPr marL="914400" lvl="1" indent="-228600" algn="l">
              <a:spcBef>
                <a:spcPts val="600"/>
              </a:spcBef>
              <a:spcAft>
                <a:spcPts val="0"/>
              </a:spcAft>
              <a:buSzPts val="1104"/>
              <a:buNone/>
              <a:defRPr sz="1200"/>
            </a:lvl2pPr>
            <a:lvl3pPr marL="1371600" lvl="2" indent="-228600" algn="l">
              <a:spcBef>
                <a:spcPts val="600"/>
              </a:spcBef>
              <a:spcAft>
                <a:spcPts val="0"/>
              </a:spcAft>
              <a:buSzPts val="920"/>
              <a:buNone/>
              <a:defRPr sz="1000"/>
            </a:lvl3pPr>
            <a:lvl4pPr marL="1828800" lvl="3" indent="-228600" algn="l">
              <a:spcBef>
                <a:spcPts val="600"/>
              </a:spcBef>
              <a:spcAft>
                <a:spcPts val="0"/>
              </a:spcAft>
              <a:buSzPts val="828"/>
              <a:buNone/>
              <a:defRPr sz="900"/>
            </a:lvl4pPr>
            <a:lvl5pPr marL="2286000" lvl="4" indent="-228600" algn="l">
              <a:spcBef>
                <a:spcPts val="600"/>
              </a:spcBef>
              <a:spcAft>
                <a:spcPts val="0"/>
              </a:spcAft>
              <a:buSzPts val="828"/>
              <a:buNone/>
              <a:defRPr sz="900"/>
            </a:lvl5pPr>
            <a:lvl6pPr marL="2743200" lvl="5" indent="-228600" algn="l">
              <a:spcBef>
                <a:spcPts val="600"/>
              </a:spcBef>
              <a:spcAft>
                <a:spcPts val="0"/>
              </a:spcAft>
              <a:buSzPts val="828"/>
              <a:buNone/>
              <a:defRPr sz="900"/>
            </a:lvl6pPr>
            <a:lvl7pPr marL="3200400" lvl="6" indent="-228600" algn="l">
              <a:spcBef>
                <a:spcPts val="600"/>
              </a:spcBef>
              <a:spcAft>
                <a:spcPts val="0"/>
              </a:spcAft>
              <a:buSzPts val="828"/>
              <a:buNone/>
              <a:defRPr sz="900"/>
            </a:lvl7pPr>
            <a:lvl8pPr marL="3657600" lvl="7" indent="-228600" algn="l">
              <a:spcBef>
                <a:spcPts val="600"/>
              </a:spcBef>
              <a:spcAft>
                <a:spcPts val="0"/>
              </a:spcAft>
              <a:buSzPts val="828"/>
              <a:buNone/>
              <a:defRPr sz="900"/>
            </a:lvl8pPr>
            <a:lvl9pPr marL="4114800" lvl="8" indent="-228600" algn="l">
              <a:spcBef>
                <a:spcPts val="600"/>
              </a:spcBef>
              <a:spcAft>
                <a:spcPts val="600"/>
              </a:spcAft>
              <a:buSzPts val="828"/>
              <a:buNone/>
              <a:defRPr sz="900"/>
            </a:lvl9pPr>
          </a:lstStyle>
          <a:p>
            <a:endParaRPr/>
          </a:p>
        </p:txBody>
      </p:sp>
      <p:sp>
        <p:nvSpPr>
          <p:cNvPr id="89" name="Google Shape;89;p20"/>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20"/>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 name="Google Shape;91;p20"/>
          <p:cNvSpPr txBox="1">
            <a:spLocks noGrp="1"/>
          </p:cNvSpPr>
          <p:nvPr>
            <p:ph type="sldNum" idx="12"/>
          </p:nvPr>
        </p:nvSpPr>
        <p:spPr>
          <a:xfrm>
            <a:off x="10558300" y="6423914"/>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92"/>
        <p:cNvGrpSpPr/>
        <p:nvPr/>
      </p:nvGrpSpPr>
      <p:grpSpPr>
        <a:xfrm>
          <a:off x="0" y="0"/>
          <a:ext cx="0" cy="0"/>
          <a:chOff x="0" y="0"/>
          <a:chExt cx="0" cy="0"/>
        </a:xfrm>
      </p:grpSpPr>
      <p:sp>
        <p:nvSpPr>
          <p:cNvPr id="93" name="Google Shape;93;p21"/>
          <p:cNvSpPr txBox="1">
            <a:spLocks noGrp="1"/>
          </p:cNvSpPr>
          <p:nvPr>
            <p:ph type="title"/>
          </p:nvPr>
        </p:nvSpPr>
        <p:spPr>
          <a:xfrm>
            <a:off x="581192" y="702156"/>
            <a:ext cx="11029616" cy="10138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rgbClr val="3F3F3F"/>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21"/>
          <p:cNvSpPr txBox="1">
            <a:spLocks noGrp="1"/>
          </p:cNvSpPr>
          <p:nvPr>
            <p:ph type="body" idx="1"/>
          </p:nvPr>
        </p:nvSpPr>
        <p:spPr>
          <a:xfrm rot="5400000">
            <a:off x="4269977" y="-1352782"/>
            <a:ext cx="3652047" cy="11029616"/>
          </a:xfrm>
          <a:prstGeom prst="rect">
            <a:avLst/>
          </a:prstGeom>
          <a:noFill/>
          <a:ln>
            <a:noFill/>
          </a:ln>
        </p:spPr>
        <p:txBody>
          <a:bodyPr spcFirstLastPara="1" wrap="square" lIns="91425" tIns="45700" rIns="91425" bIns="45700" anchor="t" anchorCtr="0">
            <a:normAutofit/>
          </a:bodyPr>
          <a:lstStyle>
            <a:lvl1pPr marL="457200" lvl="0" indent="-333756" algn="l">
              <a:spcBef>
                <a:spcPts val="360"/>
              </a:spcBef>
              <a:spcAft>
                <a:spcPts val="0"/>
              </a:spcAft>
              <a:buSzPts val="1656"/>
              <a:buChar char="◼"/>
              <a:defRPr/>
            </a:lvl1pPr>
            <a:lvl2pPr marL="914400" lvl="1" indent="-322072" algn="l">
              <a:spcBef>
                <a:spcPts val="600"/>
              </a:spcBef>
              <a:spcAft>
                <a:spcPts val="0"/>
              </a:spcAft>
              <a:buSzPts val="1472"/>
              <a:buChar char="◼"/>
              <a:defRPr/>
            </a:lvl2pPr>
            <a:lvl3pPr marL="1371600" lvl="2" indent="-310388" algn="l">
              <a:spcBef>
                <a:spcPts val="600"/>
              </a:spcBef>
              <a:spcAft>
                <a:spcPts val="0"/>
              </a:spcAft>
              <a:buSzPts val="1288"/>
              <a:buChar char="◼"/>
              <a:defRPr/>
            </a:lvl3pPr>
            <a:lvl4pPr marL="1828800" lvl="3" indent="-298703" algn="l">
              <a:spcBef>
                <a:spcPts val="600"/>
              </a:spcBef>
              <a:spcAft>
                <a:spcPts val="0"/>
              </a:spcAft>
              <a:buSzPts val="1104"/>
              <a:buChar char="◼"/>
              <a:defRPr/>
            </a:lvl4pPr>
            <a:lvl5pPr marL="2286000" lvl="4" indent="-298704" algn="l">
              <a:spcBef>
                <a:spcPts val="600"/>
              </a:spcBef>
              <a:spcAft>
                <a:spcPts val="0"/>
              </a:spcAft>
              <a:buSzPts val="1104"/>
              <a:buChar char="◼"/>
              <a:defRPr/>
            </a:lvl5pPr>
            <a:lvl6pPr marL="2743200" lvl="5" indent="-333756" algn="l">
              <a:spcBef>
                <a:spcPts val="600"/>
              </a:spcBef>
              <a:spcAft>
                <a:spcPts val="0"/>
              </a:spcAft>
              <a:buSzPts val="1656"/>
              <a:buChar char="◼"/>
              <a:defRPr/>
            </a:lvl6pPr>
            <a:lvl7pPr marL="3200400" lvl="6" indent="-333756" algn="l">
              <a:spcBef>
                <a:spcPts val="600"/>
              </a:spcBef>
              <a:spcAft>
                <a:spcPts val="0"/>
              </a:spcAft>
              <a:buSzPts val="1656"/>
              <a:buChar char="◼"/>
              <a:defRPr/>
            </a:lvl7pPr>
            <a:lvl8pPr marL="3657600" lvl="7" indent="-333756" algn="l">
              <a:spcBef>
                <a:spcPts val="600"/>
              </a:spcBef>
              <a:spcAft>
                <a:spcPts val="0"/>
              </a:spcAft>
              <a:buSzPts val="1656"/>
              <a:buChar char="◼"/>
              <a:defRPr/>
            </a:lvl8pPr>
            <a:lvl9pPr marL="4114800" lvl="8" indent="-333756" algn="l">
              <a:spcBef>
                <a:spcPts val="600"/>
              </a:spcBef>
              <a:spcAft>
                <a:spcPts val="600"/>
              </a:spcAft>
              <a:buSzPts val="1656"/>
              <a:buChar char="◼"/>
              <a:defRPr/>
            </a:lvl9pPr>
          </a:lstStyle>
          <a:p>
            <a:endParaRPr/>
          </a:p>
        </p:txBody>
      </p:sp>
      <p:sp>
        <p:nvSpPr>
          <p:cNvPr id="95" name="Google Shape;95;p21"/>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 name="Google Shape;96;p21"/>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7" name="Google Shape;97;p21"/>
          <p:cNvSpPr txBox="1">
            <a:spLocks noGrp="1"/>
          </p:cNvSpPr>
          <p:nvPr>
            <p:ph type="sldNum" idx="12"/>
          </p:nvPr>
        </p:nvSpPr>
        <p:spPr>
          <a:xfrm>
            <a:off x="10558300" y="6423914"/>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Vertical Title and Text" type="vertTitleAndTx">
  <p:cSld name="VERTICAL_TITLE_AND_VERTICAL_TEXT">
    <p:spTree>
      <p:nvGrpSpPr>
        <p:cNvPr id="1" name="Shape 98"/>
        <p:cNvGrpSpPr/>
        <p:nvPr/>
      </p:nvGrpSpPr>
      <p:grpSpPr>
        <a:xfrm>
          <a:off x="0" y="0"/>
          <a:ext cx="0" cy="0"/>
          <a:chOff x="0" y="0"/>
          <a:chExt cx="0" cy="0"/>
        </a:xfrm>
      </p:grpSpPr>
      <p:sp>
        <p:nvSpPr>
          <p:cNvPr id="99" name="Google Shape;99;p22"/>
          <p:cNvSpPr/>
          <p:nvPr/>
        </p:nvSpPr>
        <p:spPr>
          <a:xfrm>
            <a:off x="8058151" y="599725"/>
            <a:ext cx="3687316" cy="5816950"/>
          </a:xfrm>
          <a:prstGeom prst="rect">
            <a:avLst/>
          </a:prstGeom>
          <a:solidFill>
            <a:srgbClr val="4653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22"/>
          <p:cNvSpPr txBox="1">
            <a:spLocks noGrp="1"/>
          </p:cNvSpPr>
          <p:nvPr>
            <p:ph type="title"/>
          </p:nvPr>
        </p:nvSpPr>
        <p:spPr>
          <a:xfrm rot="5400000">
            <a:off x="7362637" y="1705163"/>
            <a:ext cx="4807326" cy="31242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rgbClr val="FFFFFF"/>
              </a:buClr>
              <a:buSzPts val="2800"/>
              <a:buFont typeface="Gill Sans"/>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1" name="Google Shape;101;p22"/>
          <p:cNvSpPr txBox="1">
            <a:spLocks noGrp="1"/>
          </p:cNvSpPr>
          <p:nvPr>
            <p:ph type="body" idx="1"/>
          </p:nvPr>
        </p:nvSpPr>
        <p:spPr>
          <a:xfrm rot="5400000">
            <a:off x="1952072" y="-313549"/>
            <a:ext cx="4807326" cy="7161625"/>
          </a:xfrm>
          <a:prstGeom prst="rect">
            <a:avLst/>
          </a:prstGeom>
          <a:noFill/>
          <a:ln>
            <a:noFill/>
          </a:ln>
        </p:spPr>
        <p:txBody>
          <a:bodyPr spcFirstLastPara="1" wrap="square" lIns="91425" tIns="45700" rIns="91425" bIns="45700" anchor="t" anchorCtr="0">
            <a:normAutofit/>
          </a:bodyPr>
          <a:lstStyle>
            <a:lvl1pPr marL="457200" lvl="0" indent="-333756" algn="l">
              <a:spcBef>
                <a:spcPts val="360"/>
              </a:spcBef>
              <a:spcAft>
                <a:spcPts val="0"/>
              </a:spcAft>
              <a:buSzPts val="1656"/>
              <a:buChar char="◼"/>
              <a:defRPr/>
            </a:lvl1pPr>
            <a:lvl2pPr marL="914400" lvl="1" indent="-333756" algn="l">
              <a:spcBef>
                <a:spcPts val="600"/>
              </a:spcBef>
              <a:spcAft>
                <a:spcPts val="0"/>
              </a:spcAft>
              <a:buSzPts val="1656"/>
              <a:buChar char="◼"/>
              <a:defRPr/>
            </a:lvl2pPr>
            <a:lvl3pPr marL="1371600" lvl="2" indent="-333756" algn="l">
              <a:spcBef>
                <a:spcPts val="600"/>
              </a:spcBef>
              <a:spcAft>
                <a:spcPts val="0"/>
              </a:spcAft>
              <a:buSzPts val="1656"/>
              <a:buChar char="◼"/>
              <a:defRPr/>
            </a:lvl3pPr>
            <a:lvl4pPr marL="1828800" lvl="3" indent="-333756" algn="l">
              <a:spcBef>
                <a:spcPts val="600"/>
              </a:spcBef>
              <a:spcAft>
                <a:spcPts val="0"/>
              </a:spcAft>
              <a:buSzPts val="1656"/>
              <a:buChar char="◼"/>
              <a:defRPr/>
            </a:lvl4pPr>
            <a:lvl5pPr marL="2286000" lvl="4" indent="-333756" algn="l">
              <a:spcBef>
                <a:spcPts val="600"/>
              </a:spcBef>
              <a:spcAft>
                <a:spcPts val="0"/>
              </a:spcAft>
              <a:buSzPts val="1656"/>
              <a:buChar char="◼"/>
              <a:defRPr/>
            </a:lvl5pPr>
            <a:lvl6pPr marL="2743200" lvl="5" indent="-333756" algn="l">
              <a:spcBef>
                <a:spcPts val="600"/>
              </a:spcBef>
              <a:spcAft>
                <a:spcPts val="0"/>
              </a:spcAft>
              <a:buSzPts val="1656"/>
              <a:buChar char="◼"/>
              <a:defRPr/>
            </a:lvl6pPr>
            <a:lvl7pPr marL="3200400" lvl="6" indent="-333756" algn="l">
              <a:spcBef>
                <a:spcPts val="600"/>
              </a:spcBef>
              <a:spcAft>
                <a:spcPts val="0"/>
              </a:spcAft>
              <a:buSzPts val="1656"/>
              <a:buChar char="◼"/>
              <a:defRPr/>
            </a:lvl7pPr>
            <a:lvl8pPr marL="3657600" lvl="7" indent="-333756" algn="l">
              <a:spcBef>
                <a:spcPts val="600"/>
              </a:spcBef>
              <a:spcAft>
                <a:spcPts val="0"/>
              </a:spcAft>
              <a:buSzPts val="1656"/>
              <a:buChar char="◼"/>
              <a:defRPr/>
            </a:lvl8pPr>
            <a:lvl9pPr marL="4114800" lvl="8" indent="-333756" algn="l">
              <a:spcBef>
                <a:spcPts val="600"/>
              </a:spcBef>
              <a:spcAft>
                <a:spcPts val="600"/>
              </a:spcAft>
              <a:buSzPts val="1656"/>
              <a:buChar char="◼"/>
              <a:defRPr/>
            </a:lvl9pPr>
          </a:lstStyle>
          <a:p>
            <a:endParaRPr/>
          </a:p>
        </p:txBody>
      </p:sp>
      <p:sp>
        <p:nvSpPr>
          <p:cNvPr id="102" name="Google Shape;102;p22"/>
          <p:cNvSpPr/>
          <p:nvPr/>
        </p:nvSpPr>
        <p:spPr>
          <a:xfrm>
            <a:off x="446534" y="457200"/>
            <a:ext cx="3703320" cy="94997"/>
          </a:xfrm>
          <a:prstGeom prst="rect">
            <a:avLst/>
          </a:prstGeom>
          <a:solidFill>
            <a:srgbClr val="969F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22"/>
          <p:cNvSpPr/>
          <p:nvPr/>
        </p:nvSpPr>
        <p:spPr>
          <a:xfrm>
            <a:off x="8042147" y="453643"/>
            <a:ext cx="3703320" cy="98554"/>
          </a:xfrm>
          <a:prstGeom prst="rect">
            <a:avLst/>
          </a:prstGeom>
          <a:solidFill>
            <a:srgbClr val="4653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22"/>
          <p:cNvSpPr/>
          <p:nvPr/>
        </p:nvSpPr>
        <p:spPr>
          <a:xfrm>
            <a:off x="4241830" y="457200"/>
            <a:ext cx="3703320" cy="9144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22"/>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22"/>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7" name="Google Shape;107;p22"/>
          <p:cNvSpPr txBox="1">
            <a:spLocks noGrp="1"/>
          </p:cNvSpPr>
          <p:nvPr>
            <p:ph type="sldNum" idx="12"/>
          </p:nvPr>
        </p:nvSpPr>
        <p:spPr>
          <a:xfrm>
            <a:off x="10558300" y="6423914"/>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11"/>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rgbClr val="C00000"/>
              </a:buClr>
              <a:buSzPts val="3600"/>
              <a:buFont typeface="Arial"/>
              <a:buNone/>
              <a:defRPr sz="3600" b="1">
                <a:solidFill>
                  <a:srgbClr val="C00000"/>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11"/>
          <p:cNvSpPr txBox="1">
            <a:spLocks noGrp="1"/>
          </p:cNvSpPr>
          <p:nvPr>
            <p:ph type="body" idx="1"/>
          </p:nvPr>
        </p:nvSpPr>
        <p:spPr>
          <a:xfrm>
            <a:off x="581192" y="1590040"/>
            <a:ext cx="11029615" cy="4385310"/>
          </a:xfrm>
          <a:prstGeom prst="rect">
            <a:avLst/>
          </a:prstGeom>
          <a:noFill/>
          <a:ln>
            <a:noFill/>
          </a:ln>
        </p:spPr>
        <p:txBody>
          <a:bodyPr spcFirstLastPara="1" wrap="square" lIns="91425" tIns="45700" rIns="91425" bIns="45700" anchor="t" anchorCtr="0">
            <a:normAutofit/>
          </a:bodyPr>
          <a:lstStyle>
            <a:lvl1pPr marL="457200" lvl="0" indent="-368808" algn="just">
              <a:spcBef>
                <a:spcPts val="480"/>
              </a:spcBef>
              <a:spcAft>
                <a:spcPts val="0"/>
              </a:spcAft>
              <a:buSzPts val="2208"/>
              <a:buChar char="◼"/>
              <a:defRPr sz="2400">
                <a:latin typeface="Arial"/>
                <a:ea typeface="Arial"/>
                <a:cs typeface="Arial"/>
                <a:sym typeface="Arial"/>
              </a:defRPr>
            </a:lvl1pPr>
            <a:lvl2pPr marL="914400" lvl="1" indent="-345440" algn="just">
              <a:spcBef>
                <a:spcPts val="600"/>
              </a:spcBef>
              <a:spcAft>
                <a:spcPts val="0"/>
              </a:spcAft>
              <a:buSzPts val="1840"/>
              <a:buChar char="◼"/>
              <a:defRPr sz="2000">
                <a:latin typeface="Arial"/>
                <a:ea typeface="Arial"/>
                <a:cs typeface="Arial"/>
                <a:sym typeface="Arial"/>
              </a:defRPr>
            </a:lvl2pPr>
            <a:lvl3pPr marL="1371600" lvl="2" indent="-333756" algn="just">
              <a:spcBef>
                <a:spcPts val="600"/>
              </a:spcBef>
              <a:spcAft>
                <a:spcPts val="0"/>
              </a:spcAft>
              <a:buSzPts val="1656"/>
              <a:buChar char="◼"/>
              <a:defRPr sz="1800">
                <a:latin typeface="Arial"/>
                <a:ea typeface="Arial"/>
                <a:cs typeface="Arial"/>
                <a:sym typeface="Arial"/>
              </a:defRPr>
            </a:lvl3pPr>
            <a:lvl4pPr marL="1828800" lvl="3" indent="-322072" algn="just">
              <a:spcBef>
                <a:spcPts val="600"/>
              </a:spcBef>
              <a:spcAft>
                <a:spcPts val="0"/>
              </a:spcAft>
              <a:buSzPts val="1472"/>
              <a:buChar char="◼"/>
              <a:defRPr sz="1600">
                <a:latin typeface="Arial"/>
                <a:ea typeface="Arial"/>
                <a:cs typeface="Arial"/>
                <a:sym typeface="Arial"/>
              </a:defRPr>
            </a:lvl4pPr>
            <a:lvl5pPr marL="2286000" lvl="4" indent="-322072" algn="just">
              <a:spcBef>
                <a:spcPts val="600"/>
              </a:spcBef>
              <a:spcAft>
                <a:spcPts val="0"/>
              </a:spcAft>
              <a:buSzPts val="1472"/>
              <a:buChar char="◼"/>
              <a:defRPr sz="1600">
                <a:latin typeface="Arial"/>
                <a:ea typeface="Arial"/>
                <a:cs typeface="Arial"/>
                <a:sym typeface="Arial"/>
              </a:defRPr>
            </a:lvl5pPr>
            <a:lvl6pPr marL="2743200" lvl="5" indent="-333756" algn="l">
              <a:spcBef>
                <a:spcPts val="600"/>
              </a:spcBef>
              <a:spcAft>
                <a:spcPts val="0"/>
              </a:spcAft>
              <a:buSzPts val="1656"/>
              <a:buChar char="◼"/>
              <a:defRPr/>
            </a:lvl6pPr>
            <a:lvl7pPr marL="3200400" lvl="6" indent="-333756" algn="l">
              <a:spcBef>
                <a:spcPts val="600"/>
              </a:spcBef>
              <a:spcAft>
                <a:spcPts val="0"/>
              </a:spcAft>
              <a:buSzPts val="1656"/>
              <a:buChar char="◼"/>
              <a:defRPr/>
            </a:lvl7pPr>
            <a:lvl8pPr marL="3657600" lvl="7" indent="-333756" algn="l">
              <a:spcBef>
                <a:spcPts val="600"/>
              </a:spcBef>
              <a:spcAft>
                <a:spcPts val="0"/>
              </a:spcAft>
              <a:buSzPts val="1656"/>
              <a:buChar char="◼"/>
              <a:defRPr/>
            </a:lvl8pPr>
            <a:lvl9pPr marL="4114800" lvl="8" indent="-333756" algn="l">
              <a:spcBef>
                <a:spcPts val="600"/>
              </a:spcBef>
              <a:spcAft>
                <a:spcPts val="600"/>
              </a:spcAft>
              <a:buSzPts val="1656"/>
              <a:buChar char="◼"/>
              <a:defRPr/>
            </a:lvl9pPr>
          </a:lstStyle>
          <a:p>
            <a:endParaRPr/>
          </a:p>
        </p:txBody>
      </p:sp>
      <p:sp>
        <p:nvSpPr>
          <p:cNvPr id="28" name="Google Shape;28;p11"/>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11"/>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11"/>
          <p:cNvSpPr txBox="1">
            <a:spLocks noGrp="1"/>
          </p:cNvSpPr>
          <p:nvPr>
            <p:ph type="sldNum" idx="12"/>
          </p:nvPr>
        </p:nvSpPr>
        <p:spPr>
          <a:xfrm>
            <a:off x="10558300" y="6423914"/>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losing">
  <p:cSld name="Closing">
    <p:spTree>
      <p:nvGrpSpPr>
        <p:cNvPr id="1" name="Shape 31"/>
        <p:cNvGrpSpPr/>
        <p:nvPr/>
      </p:nvGrpSpPr>
      <p:grpSpPr>
        <a:xfrm>
          <a:off x="0" y="0"/>
          <a:ext cx="0" cy="0"/>
          <a:chOff x="0" y="0"/>
          <a:chExt cx="0" cy="0"/>
        </a:xfrm>
      </p:grpSpPr>
      <p:sp>
        <p:nvSpPr>
          <p:cNvPr id="32" name="Google Shape;32;p12"/>
          <p:cNvSpPr txBox="1">
            <a:spLocks noGrp="1"/>
          </p:cNvSpPr>
          <p:nvPr>
            <p:ph type="title"/>
          </p:nvPr>
        </p:nvSpPr>
        <p:spPr>
          <a:xfrm>
            <a:off x="462151" y="666984"/>
            <a:ext cx="3672970" cy="2125911"/>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rgbClr val="3F3F3F"/>
              </a:buClr>
              <a:buSzPts val="2800"/>
              <a:buFont typeface="Gill Sans"/>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12"/>
          <p:cNvSpPr txBox="1">
            <a:spLocks noGrp="1"/>
          </p:cNvSpPr>
          <p:nvPr>
            <p:ph type="body" idx="1"/>
          </p:nvPr>
        </p:nvSpPr>
        <p:spPr>
          <a:xfrm>
            <a:off x="462151" y="2862479"/>
            <a:ext cx="3672970" cy="3491849"/>
          </a:xfrm>
          <a:prstGeom prst="rect">
            <a:avLst/>
          </a:prstGeom>
          <a:noFill/>
          <a:ln>
            <a:noFill/>
          </a:ln>
        </p:spPr>
        <p:txBody>
          <a:bodyPr spcFirstLastPara="1" wrap="square" lIns="91425" tIns="45700" rIns="91425" bIns="45700" anchor="t" anchorCtr="0">
            <a:normAutofit/>
          </a:bodyPr>
          <a:lstStyle>
            <a:lvl1pPr marL="457200" lvl="0" indent="-228600" algn="l">
              <a:spcBef>
                <a:spcPts val="360"/>
              </a:spcBef>
              <a:spcAft>
                <a:spcPts val="0"/>
              </a:spcAft>
              <a:buSzPts val="1656"/>
              <a:buNone/>
              <a:defRPr/>
            </a:lvl1pPr>
            <a:lvl2pPr marL="914400" lvl="1" indent="-333756" algn="l">
              <a:spcBef>
                <a:spcPts val="600"/>
              </a:spcBef>
              <a:spcAft>
                <a:spcPts val="0"/>
              </a:spcAft>
              <a:buSzPts val="1656"/>
              <a:buChar char="◼"/>
              <a:defRPr/>
            </a:lvl2pPr>
            <a:lvl3pPr marL="1371600" lvl="2" indent="-333756" algn="l">
              <a:spcBef>
                <a:spcPts val="600"/>
              </a:spcBef>
              <a:spcAft>
                <a:spcPts val="0"/>
              </a:spcAft>
              <a:buSzPts val="1656"/>
              <a:buChar char="◼"/>
              <a:defRPr/>
            </a:lvl3pPr>
            <a:lvl4pPr marL="1828800" lvl="3" indent="-333756" algn="l">
              <a:spcBef>
                <a:spcPts val="600"/>
              </a:spcBef>
              <a:spcAft>
                <a:spcPts val="0"/>
              </a:spcAft>
              <a:buSzPts val="1656"/>
              <a:buChar char="◼"/>
              <a:defRPr/>
            </a:lvl4pPr>
            <a:lvl5pPr marL="2286000" lvl="4" indent="-333756" algn="l">
              <a:spcBef>
                <a:spcPts val="600"/>
              </a:spcBef>
              <a:spcAft>
                <a:spcPts val="0"/>
              </a:spcAft>
              <a:buSzPts val="1656"/>
              <a:buChar char="◼"/>
              <a:defRPr/>
            </a:lvl5pPr>
            <a:lvl6pPr marL="2743200" lvl="5" indent="-333756" algn="l">
              <a:spcBef>
                <a:spcPts val="600"/>
              </a:spcBef>
              <a:spcAft>
                <a:spcPts val="0"/>
              </a:spcAft>
              <a:buSzPts val="1656"/>
              <a:buChar char="◼"/>
              <a:defRPr/>
            </a:lvl6pPr>
            <a:lvl7pPr marL="3200400" lvl="6" indent="-333756" algn="l">
              <a:spcBef>
                <a:spcPts val="600"/>
              </a:spcBef>
              <a:spcAft>
                <a:spcPts val="0"/>
              </a:spcAft>
              <a:buSzPts val="1656"/>
              <a:buChar char="◼"/>
              <a:defRPr/>
            </a:lvl7pPr>
            <a:lvl8pPr marL="3657600" lvl="7" indent="-333756" algn="l">
              <a:spcBef>
                <a:spcPts val="600"/>
              </a:spcBef>
              <a:spcAft>
                <a:spcPts val="0"/>
              </a:spcAft>
              <a:buSzPts val="1656"/>
              <a:buChar char="◼"/>
              <a:defRPr/>
            </a:lvl8pPr>
            <a:lvl9pPr marL="4114800" lvl="8" indent="-333756" algn="l">
              <a:spcBef>
                <a:spcPts val="600"/>
              </a:spcBef>
              <a:spcAft>
                <a:spcPts val="600"/>
              </a:spcAft>
              <a:buSzPts val="1656"/>
              <a:buChar char="◼"/>
              <a:defRPr/>
            </a:lvl9pPr>
          </a:lstStyle>
          <a:p>
            <a:endParaRPr/>
          </a:p>
        </p:txBody>
      </p:sp>
      <p:sp>
        <p:nvSpPr>
          <p:cNvPr id="34" name="Google Shape;34;p12"/>
          <p:cNvSpPr>
            <a:spLocks noGrp="1"/>
          </p:cNvSpPr>
          <p:nvPr>
            <p:ph type="pic" idx="2"/>
          </p:nvPr>
        </p:nvSpPr>
        <p:spPr>
          <a:xfrm>
            <a:off x="4231970" y="666985"/>
            <a:ext cx="7497880" cy="5687344"/>
          </a:xfrm>
          <a:prstGeom prst="rect">
            <a:avLst/>
          </a:prstGeom>
          <a:solidFill>
            <a:schemeClr val="accent2"/>
          </a:solidFill>
          <a:ln>
            <a:noFill/>
          </a:ln>
        </p:spPr>
      </p:sp>
      <p:sp>
        <p:nvSpPr>
          <p:cNvPr id="35" name="Google Shape;35;p12"/>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12"/>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12"/>
          <p:cNvSpPr txBox="1">
            <a:spLocks noGrp="1"/>
          </p:cNvSpPr>
          <p:nvPr>
            <p:ph type="sldNum" idx="12"/>
          </p:nvPr>
        </p:nvSpPr>
        <p:spPr>
          <a:xfrm>
            <a:off x="10677340" y="6423914"/>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8"/>
        <p:cNvGrpSpPr/>
        <p:nvPr/>
      </p:nvGrpSpPr>
      <p:grpSpPr>
        <a:xfrm>
          <a:off x="0" y="0"/>
          <a:ext cx="0" cy="0"/>
          <a:chOff x="0" y="0"/>
          <a:chExt cx="0" cy="0"/>
        </a:xfrm>
      </p:grpSpPr>
      <p:sp>
        <p:nvSpPr>
          <p:cNvPr id="39" name="Google Shape;39;p13"/>
          <p:cNvSpPr/>
          <p:nvPr/>
        </p:nvSpPr>
        <p:spPr>
          <a:xfrm>
            <a:off x="446534" y="3085764"/>
            <a:ext cx="11298932" cy="3338149"/>
          </a:xfrm>
          <a:prstGeom prst="rect">
            <a:avLst/>
          </a:prstGeom>
          <a:solidFill>
            <a:srgbClr val="4653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13"/>
          <p:cNvSpPr txBox="1">
            <a:spLocks noGrp="1"/>
          </p:cNvSpPr>
          <p:nvPr>
            <p:ph type="ctrTitle"/>
          </p:nvPr>
        </p:nvSpPr>
        <p:spPr>
          <a:xfrm>
            <a:off x="581191" y="1020431"/>
            <a:ext cx="10993549" cy="1475013"/>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rgbClr val="3F3F3F"/>
              </a:buClr>
              <a:buSzPts val="3600"/>
              <a:buFont typeface="Gill Sans"/>
              <a:buNone/>
              <a:defRPr sz="3600">
                <a:solidFill>
                  <a:srgbClr val="3F3F3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13"/>
          <p:cNvSpPr txBox="1">
            <a:spLocks noGrp="1"/>
          </p:cNvSpPr>
          <p:nvPr>
            <p:ph type="subTitle" idx="1"/>
          </p:nvPr>
        </p:nvSpPr>
        <p:spPr>
          <a:xfrm>
            <a:off x="581194" y="2495445"/>
            <a:ext cx="10993546" cy="590321"/>
          </a:xfrm>
          <a:prstGeom prst="rect">
            <a:avLst/>
          </a:prstGeom>
          <a:noFill/>
          <a:ln>
            <a:noFill/>
          </a:ln>
        </p:spPr>
        <p:txBody>
          <a:bodyPr spcFirstLastPara="1" wrap="square" lIns="91425" tIns="45700" rIns="91425" bIns="45700" anchor="t" anchorCtr="0">
            <a:normAutofit/>
          </a:bodyPr>
          <a:lstStyle>
            <a:lvl1pPr lvl="0" algn="l">
              <a:spcBef>
                <a:spcPts val="320"/>
              </a:spcBef>
              <a:spcAft>
                <a:spcPts val="0"/>
              </a:spcAft>
              <a:buSzPts val="1472"/>
              <a:buNone/>
              <a:defRPr sz="1600" cap="none">
                <a:solidFill>
                  <a:schemeClr val="accent1"/>
                </a:solidFill>
              </a:defRPr>
            </a:lvl1pPr>
            <a:lvl2pPr lvl="1" algn="ctr">
              <a:spcBef>
                <a:spcPts val="600"/>
              </a:spcBef>
              <a:spcAft>
                <a:spcPts val="0"/>
              </a:spcAft>
              <a:buSzPts val="1472"/>
              <a:buNone/>
              <a:defRPr>
                <a:solidFill>
                  <a:srgbClr val="888888"/>
                </a:solidFill>
              </a:defRPr>
            </a:lvl2pPr>
            <a:lvl3pPr lvl="2" algn="ctr">
              <a:spcBef>
                <a:spcPts val="600"/>
              </a:spcBef>
              <a:spcAft>
                <a:spcPts val="0"/>
              </a:spcAft>
              <a:buSzPts val="1288"/>
              <a:buNone/>
              <a:defRPr>
                <a:solidFill>
                  <a:srgbClr val="888888"/>
                </a:solidFill>
              </a:defRPr>
            </a:lvl3pPr>
            <a:lvl4pPr lvl="3" algn="ctr">
              <a:spcBef>
                <a:spcPts val="600"/>
              </a:spcBef>
              <a:spcAft>
                <a:spcPts val="0"/>
              </a:spcAft>
              <a:buSzPts val="1104"/>
              <a:buNone/>
              <a:defRPr>
                <a:solidFill>
                  <a:srgbClr val="888888"/>
                </a:solidFill>
              </a:defRPr>
            </a:lvl4pPr>
            <a:lvl5pPr lvl="4" algn="ctr">
              <a:spcBef>
                <a:spcPts val="600"/>
              </a:spcBef>
              <a:spcAft>
                <a:spcPts val="0"/>
              </a:spcAft>
              <a:buSzPts val="1104"/>
              <a:buNone/>
              <a:defRPr>
                <a:solidFill>
                  <a:srgbClr val="888888"/>
                </a:solidFill>
              </a:defRPr>
            </a:lvl5pPr>
            <a:lvl6pPr lvl="5" algn="ctr">
              <a:spcBef>
                <a:spcPts val="600"/>
              </a:spcBef>
              <a:spcAft>
                <a:spcPts val="0"/>
              </a:spcAft>
              <a:buSzPts val="1104"/>
              <a:buNone/>
              <a:defRPr>
                <a:solidFill>
                  <a:srgbClr val="888888"/>
                </a:solidFill>
              </a:defRPr>
            </a:lvl6pPr>
            <a:lvl7pPr lvl="6" algn="ctr">
              <a:spcBef>
                <a:spcPts val="600"/>
              </a:spcBef>
              <a:spcAft>
                <a:spcPts val="0"/>
              </a:spcAft>
              <a:buSzPts val="1104"/>
              <a:buNone/>
              <a:defRPr>
                <a:solidFill>
                  <a:srgbClr val="888888"/>
                </a:solidFill>
              </a:defRPr>
            </a:lvl7pPr>
            <a:lvl8pPr lvl="7" algn="ctr">
              <a:spcBef>
                <a:spcPts val="600"/>
              </a:spcBef>
              <a:spcAft>
                <a:spcPts val="0"/>
              </a:spcAft>
              <a:buSzPts val="1104"/>
              <a:buNone/>
              <a:defRPr>
                <a:solidFill>
                  <a:srgbClr val="888888"/>
                </a:solidFill>
              </a:defRPr>
            </a:lvl8pPr>
            <a:lvl9pPr lvl="8" algn="ctr">
              <a:spcBef>
                <a:spcPts val="600"/>
              </a:spcBef>
              <a:spcAft>
                <a:spcPts val="600"/>
              </a:spcAft>
              <a:buSzPts val="1104"/>
              <a:buNone/>
              <a:defRPr>
                <a:solidFill>
                  <a:srgbClr val="888888"/>
                </a:solidFill>
              </a:defRPr>
            </a:lvl9pPr>
          </a:lstStyle>
          <a:p>
            <a:endParaRPr/>
          </a:p>
        </p:txBody>
      </p:sp>
      <p:sp>
        <p:nvSpPr>
          <p:cNvPr id="42" name="Google Shape;42;p13"/>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3"/>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13"/>
          <p:cNvSpPr txBox="1">
            <a:spLocks noGrp="1"/>
          </p:cNvSpPr>
          <p:nvPr>
            <p:ph type="sldNum" idx="12"/>
          </p:nvPr>
        </p:nvSpPr>
        <p:spPr>
          <a:xfrm>
            <a:off x="10558300" y="6423914"/>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5"/>
        <p:cNvGrpSpPr/>
        <p:nvPr/>
      </p:nvGrpSpPr>
      <p:grpSpPr>
        <a:xfrm>
          <a:off x="0" y="0"/>
          <a:ext cx="0" cy="0"/>
          <a:chOff x="0" y="0"/>
          <a:chExt cx="0" cy="0"/>
        </a:xfrm>
      </p:grpSpPr>
      <p:sp>
        <p:nvSpPr>
          <p:cNvPr id="46" name="Google Shape;46;p14"/>
          <p:cNvSpPr/>
          <p:nvPr/>
        </p:nvSpPr>
        <p:spPr>
          <a:xfrm>
            <a:off x="447817" y="5141974"/>
            <a:ext cx="11290860" cy="1258827"/>
          </a:xfrm>
          <a:prstGeom prst="rect">
            <a:avLst/>
          </a:prstGeom>
          <a:solidFill>
            <a:srgbClr val="4653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14"/>
          <p:cNvSpPr txBox="1">
            <a:spLocks noGrp="1"/>
          </p:cNvSpPr>
          <p:nvPr>
            <p:ph type="title"/>
          </p:nvPr>
        </p:nvSpPr>
        <p:spPr>
          <a:xfrm>
            <a:off x="581193" y="2393950"/>
            <a:ext cx="11029615" cy="2147467"/>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rgbClr val="3F3F3F"/>
              </a:buClr>
              <a:buSzPts val="3600"/>
              <a:buFont typeface="Gill Sans"/>
              <a:buNone/>
              <a:defRPr sz="3600" b="0" cap="none">
                <a:solidFill>
                  <a:srgbClr val="3F3F3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4"/>
          <p:cNvSpPr txBox="1">
            <a:spLocks noGrp="1"/>
          </p:cNvSpPr>
          <p:nvPr>
            <p:ph type="body" idx="1"/>
          </p:nvPr>
        </p:nvSpPr>
        <p:spPr>
          <a:xfrm>
            <a:off x="581192" y="4541417"/>
            <a:ext cx="11029615" cy="600556"/>
          </a:xfrm>
          <a:prstGeom prst="rect">
            <a:avLst/>
          </a:prstGeom>
          <a:noFill/>
          <a:ln>
            <a:noFill/>
          </a:ln>
        </p:spPr>
        <p:txBody>
          <a:bodyPr spcFirstLastPara="1" wrap="square" lIns="91425" tIns="45700" rIns="91425" bIns="45700" anchor="t" anchorCtr="0">
            <a:normAutofit/>
          </a:bodyPr>
          <a:lstStyle>
            <a:lvl1pPr marL="457200" lvl="0" indent="-228600" algn="l">
              <a:spcBef>
                <a:spcPts val="360"/>
              </a:spcBef>
              <a:spcAft>
                <a:spcPts val="0"/>
              </a:spcAft>
              <a:buSzPts val="1656"/>
              <a:buNone/>
              <a:defRPr sz="1800" cap="none">
                <a:solidFill>
                  <a:schemeClr val="accent1"/>
                </a:solidFill>
              </a:defRPr>
            </a:lvl1pPr>
            <a:lvl2pPr marL="914400" lvl="1" indent="-228600" algn="l">
              <a:spcBef>
                <a:spcPts val="600"/>
              </a:spcBef>
              <a:spcAft>
                <a:spcPts val="0"/>
              </a:spcAft>
              <a:buSzPts val="1656"/>
              <a:buNone/>
              <a:defRPr sz="1800">
                <a:solidFill>
                  <a:srgbClr val="888888"/>
                </a:solidFill>
              </a:defRPr>
            </a:lvl2pPr>
            <a:lvl3pPr marL="1371600" lvl="2" indent="-228600" algn="l">
              <a:spcBef>
                <a:spcPts val="600"/>
              </a:spcBef>
              <a:spcAft>
                <a:spcPts val="0"/>
              </a:spcAft>
              <a:buSzPts val="1472"/>
              <a:buNone/>
              <a:defRPr sz="1600">
                <a:solidFill>
                  <a:srgbClr val="888888"/>
                </a:solidFill>
              </a:defRPr>
            </a:lvl3pPr>
            <a:lvl4pPr marL="1828800" lvl="3" indent="-228600" algn="l">
              <a:spcBef>
                <a:spcPts val="600"/>
              </a:spcBef>
              <a:spcAft>
                <a:spcPts val="0"/>
              </a:spcAft>
              <a:buSzPts val="1288"/>
              <a:buNone/>
              <a:defRPr sz="1400">
                <a:solidFill>
                  <a:srgbClr val="888888"/>
                </a:solidFill>
              </a:defRPr>
            </a:lvl4pPr>
            <a:lvl5pPr marL="2286000" lvl="4" indent="-228600" algn="l">
              <a:spcBef>
                <a:spcPts val="600"/>
              </a:spcBef>
              <a:spcAft>
                <a:spcPts val="0"/>
              </a:spcAft>
              <a:buSzPts val="1288"/>
              <a:buNone/>
              <a:defRPr sz="1400">
                <a:solidFill>
                  <a:srgbClr val="888888"/>
                </a:solidFill>
              </a:defRPr>
            </a:lvl5pPr>
            <a:lvl6pPr marL="2743200" lvl="5" indent="-228600" algn="l">
              <a:spcBef>
                <a:spcPts val="600"/>
              </a:spcBef>
              <a:spcAft>
                <a:spcPts val="0"/>
              </a:spcAft>
              <a:buSzPts val="1288"/>
              <a:buNone/>
              <a:defRPr sz="1400">
                <a:solidFill>
                  <a:srgbClr val="888888"/>
                </a:solidFill>
              </a:defRPr>
            </a:lvl6pPr>
            <a:lvl7pPr marL="3200400" lvl="6" indent="-228600" algn="l">
              <a:spcBef>
                <a:spcPts val="600"/>
              </a:spcBef>
              <a:spcAft>
                <a:spcPts val="0"/>
              </a:spcAft>
              <a:buSzPts val="1288"/>
              <a:buNone/>
              <a:defRPr sz="1400">
                <a:solidFill>
                  <a:srgbClr val="888888"/>
                </a:solidFill>
              </a:defRPr>
            </a:lvl7pPr>
            <a:lvl8pPr marL="3657600" lvl="7" indent="-228600" algn="l">
              <a:spcBef>
                <a:spcPts val="600"/>
              </a:spcBef>
              <a:spcAft>
                <a:spcPts val="0"/>
              </a:spcAft>
              <a:buSzPts val="1288"/>
              <a:buNone/>
              <a:defRPr sz="1400">
                <a:solidFill>
                  <a:srgbClr val="888888"/>
                </a:solidFill>
              </a:defRPr>
            </a:lvl8pPr>
            <a:lvl9pPr marL="4114800" lvl="8" indent="-228600" algn="l">
              <a:spcBef>
                <a:spcPts val="600"/>
              </a:spcBef>
              <a:spcAft>
                <a:spcPts val="600"/>
              </a:spcAft>
              <a:buSzPts val="1288"/>
              <a:buNone/>
              <a:defRPr sz="1400">
                <a:solidFill>
                  <a:srgbClr val="888888"/>
                </a:solidFill>
              </a:defRPr>
            </a:lvl9pPr>
          </a:lstStyle>
          <a:p>
            <a:endParaRPr/>
          </a:p>
        </p:txBody>
      </p:sp>
      <p:sp>
        <p:nvSpPr>
          <p:cNvPr id="49" name="Google Shape;49;p14"/>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14"/>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14"/>
          <p:cNvSpPr txBox="1">
            <a:spLocks noGrp="1"/>
          </p:cNvSpPr>
          <p:nvPr>
            <p:ph type="sldNum" idx="12"/>
          </p:nvPr>
        </p:nvSpPr>
        <p:spPr>
          <a:xfrm>
            <a:off x="10558300" y="6423914"/>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2"/>
        <p:cNvGrpSpPr/>
        <p:nvPr/>
      </p:nvGrpSpPr>
      <p:grpSpPr>
        <a:xfrm>
          <a:off x="0" y="0"/>
          <a:ext cx="0" cy="0"/>
          <a:chOff x="0" y="0"/>
          <a:chExt cx="0" cy="0"/>
        </a:xfrm>
      </p:grpSpPr>
      <p:sp>
        <p:nvSpPr>
          <p:cNvPr id="53" name="Google Shape;53;p15"/>
          <p:cNvSpPr txBox="1">
            <a:spLocks noGrp="1"/>
          </p:cNvSpPr>
          <p:nvPr>
            <p:ph type="title"/>
          </p:nvPr>
        </p:nvSpPr>
        <p:spPr>
          <a:xfrm>
            <a:off x="581193" y="729658"/>
            <a:ext cx="11029616" cy="988332"/>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rgbClr val="3F3F3F"/>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15"/>
          <p:cNvSpPr txBox="1">
            <a:spLocks noGrp="1"/>
          </p:cNvSpPr>
          <p:nvPr>
            <p:ph type="body" idx="1"/>
          </p:nvPr>
        </p:nvSpPr>
        <p:spPr>
          <a:xfrm>
            <a:off x="581193" y="2228003"/>
            <a:ext cx="5194767" cy="3633047"/>
          </a:xfrm>
          <a:prstGeom prst="rect">
            <a:avLst/>
          </a:prstGeom>
          <a:noFill/>
          <a:ln>
            <a:noFill/>
          </a:ln>
        </p:spPr>
        <p:txBody>
          <a:bodyPr spcFirstLastPara="1" wrap="square" lIns="91425" tIns="45700" rIns="91425" bIns="45700" anchor="ctr" anchorCtr="0">
            <a:normAutofit/>
          </a:bodyPr>
          <a:lstStyle>
            <a:lvl1pPr marL="457200" lvl="0" indent="-333756" algn="l">
              <a:spcBef>
                <a:spcPts val="360"/>
              </a:spcBef>
              <a:spcAft>
                <a:spcPts val="0"/>
              </a:spcAft>
              <a:buSzPts val="1656"/>
              <a:buChar char="◼"/>
              <a:defRPr/>
            </a:lvl1pPr>
            <a:lvl2pPr marL="914400" lvl="1" indent="-333756" algn="l">
              <a:spcBef>
                <a:spcPts val="600"/>
              </a:spcBef>
              <a:spcAft>
                <a:spcPts val="0"/>
              </a:spcAft>
              <a:buSzPts val="1656"/>
              <a:buChar char="◼"/>
              <a:defRPr/>
            </a:lvl2pPr>
            <a:lvl3pPr marL="1371600" lvl="2" indent="-333756" algn="l">
              <a:spcBef>
                <a:spcPts val="600"/>
              </a:spcBef>
              <a:spcAft>
                <a:spcPts val="0"/>
              </a:spcAft>
              <a:buSzPts val="1656"/>
              <a:buChar char="◼"/>
              <a:defRPr/>
            </a:lvl3pPr>
            <a:lvl4pPr marL="1828800" lvl="3" indent="-333756" algn="l">
              <a:spcBef>
                <a:spcPts val="600"/>
              </a:spcBef>
              <a:spcAft>
                <a:spcPts val="0"/>
              </a:spcAft>
              <a:buSzPts val="1656"/>
              <a:buChar char="◼"/>
              <a:defRPr/>
            </a:lvl4pPr>
            <a:lvl5pPr marL="2286000" lvl="4" indent="-333756" algn="l">
              <a:spcBef>
                <a:spcPts val="600"/>
              </a:spcBef>
              <a:spcAft>
                <a:spcPts val="0"/>
              </a:spcAft>
              <a:buSzPts val="1656"/>
              <a:buChar char="◼"/>
              <a:defRPr/>
            </a:lvl5pPr>
            <a:lvl6pPr marL="2743200" lvl="5" indent="-333756" algn="l">
              <a:spcBef>
                <a:spcPts val="600"/>
              </a:spcBef>
              <a:spcAft>
                <a:spcPts val="0"/>
              </a:spcAft>
              <a:buSzPts val="1656"/>
              <a:buChar char="◼"/>
              <a:defRPr/>
            </a:lvl6pPr>
            <a:lvl7pPr marL="3200400" lvl="6" indent="-333756" algn="l">
              <a:spcBef>
                <a:spcPts val="600"/>
              </a:spcBef>
              <a:spcAft>
                <a:spcPts val="0"/>
              </a:spcAft>
              <a:buSzPts val="1656"/>
              <a:buChar char="◼"/>
              <a:defRPr/>
            </a:lvl7pPr>
            <a:lvl8pPr marL="3657600" lvl="7" indent="-333756" algn="l">
              <a:spcBef>
                <a:spcPts val="600"/>
              </a:spcBef>
              <a:spcAft>
                <a:spcPts val="0"/>
              </a:spcAft>
              <a:buSzPts val="1656"/>
              <a:buChar char="◼"/>
              <a:defRPr/>
            </a:lvl8pPr>
            <a:lvl9pPr marL="4114800" lvl="8" indent="-333756" algn="l">
              <a:spcBef>
                <a:spcPts val="600"/>
              </a:spcBef>
              <a:spcAft>
                <a:spcPts val="600"/>
              </a:spcAft>
              <a:buSzPts val="1656"/>
              <a:buChar char="◼"/>
              <a:defRPr/>
            </a:lvl9pPr>
          </a:lstStyle>
          <a:p>
            <a:endParaRPr/>
          </a:p>
        </p:txBody>
      </p:sp>
      <p:sp>
        <p:nvSpPr>
          <p:cNvPr id="55" name="Google Shape;55;p15"/>
          <p:cNvSpPr txBox="1">
            <a:spLocks noGrp="1"/>
          </p:cNvSpPr>
          <p:nvPr>
            <p:ph type="body" idx="2"/>
          </p:nvPr>
        </p:nvSpPr>
        <p:spPr>
          <a:xfrm>
            <a:off x="6416039" y="2228003"/>
            <a:ext cx="5194769" cy="3633047"/>
          </a:xfrm>
          <a:prstGeom prst="rect">
            <a:avLst/>
          </a:prstGeom>
          <a:noFill/>
          <a:ln>
            <a:noFill/>
          </a:ln>
        </p:spPr>
        <p:txBody>
          <a:bodyPr spcFirstLastPara="1" wrap="square" lIns="91425" tIns="45700" rIns="91425" bIns="45700" anchor="ctr" anchorCtr="0">
            <a:normAutofit/>
          </a:bodyPr>
          <a:lstStyle>
            <a:lvl1pPr marL="457200" lvl="0" indent="-333756" algn="l">
              <a:spcBef>
                <a:spcPts val="360"/>
              </a:spcBef>
              <a:spcAft>
                <a:spcPts val="0"/>
              </a:spcAft>
              <a:buSzPts val="1656"/>
              <a:buChar char="◼"/>
              <a:defRPr/>
            </a:lvl1pPr>
            <a:lvl2pPr marL="914400" lvl="1" indent="-333756" algn="l">
              <a:spcBef>
                <a:spcPts val="600"/>
              </a:spcBef>
              <a:spcAft>
                <a:spcPts val="0"/>
              </a:spcAft>
              <a:buSzPts val="1656"/>
              <a:buChar char="◼"/>
              <a:defRPr/>
            </a:lvl2pPr>
            <a:lvl3pPr marL="1371600" lvl="2" indent="-333756" algn="l">
              <a:spcBef>
                <a:spcPts val="600"/>
              </a:spcBef>
              <a:spcAft>
                <a:spcPts val="0"/>
              </a:spcAft>
              <a:buSzPts val="1656"/>
              <a:buChar char="◼"/>
              <a:defRPr/>
            </a:lvl3pPr>
            <a:lvl4pPr marL="1828800" lvl="3" indent="-333756" algn="l">
              <a:spcBef>
                <a:spcPts val="600"/>
              </a:spcBef>
              <a:spcAft>
                <a:spcPts val="0"/>
              </a:spcAft>
              <a:buSzPts val="1656"/>
              <a:buChar char="◼"/>
              <a:defRPr/>
            </a:lvl4pPr>
            <a:lvl5pPr marL="2286000" lvl="4" indent="-333756" algn="l">
              <a:spcBef>
                <a:spcPts val="600"/>
              </a:spcBef>
              <a:spcAft>
                <a:spcPts val="0"/>
              </a:spcAft>
              <a:buSzPts val="1656"/>
              <a:buChar char="◼"/>
              <a:defRPr/>
            </a:lvl5pPr>
            <a:lvl6pPr marL="2743200" lvl="5" indent="-333756" algn="l">
              <a:spcBef>
                <a:spcPts val="600"/>
              </a:spcBef>
              <a:spcAft>
                <a:spcPts val="0"/>
              </a:spcAft>
              <a:buSzPts val="1656"/>
              <a:buChar char="◼"/>
              <a:defRPr/>
            </a:lvl6pPr>
            <a:lvl7pPr marL="3200400" lvl="6" indent="-333756" algn="l">
              <a:spcBef>
                <a:spcPts val="600"/>
              </a:spcBef>
              <a:spcAft>
                <a:spcPts val="0"/>
              </a:spcAft>
              <a:buSzPts val="1656"/>
              <a:buChar char="◼"/>
              <a:defRPr/>
            </a:lvl7pPr>
            <a:lvl8pPr marL="3657600" lvl="7" indent="-333756" algn="l">
              <a:spcBef>
                <a:spcPts val="600"/>
              </a:spcBef>
              <a:spcAft>
                <a:spcPts val="0"/>
              </a:spcAft>
              <a:buSzPts val="1656"/>
              <a:buChar char="◼"/>
              <a:defRPr/>
            </a:lvl8pPr>
            <a:lvl9pPr marL="4114800" lvl="8" indent="-333756" algn="l">
              <a:spcBef>
                <a:spcPts val="600"/>
              </a:spcBef>
              <a:spcAft>
                <a:spcPts val="600"/>
              </a:spcAft>
              <a:buSzPts val="1656"/>
              <a:buChar char="◼"/>
              <a:defRPr/>
            </a:lvl9pPr>
          </a:lstStyle>
          <a:p>
            <a:endParaRPr/>
          </a:p>
        </p:txBody>
      </p:sp>
      <p:sp>
        <p:nvSpPr>
          <p:cNvPr id="56" name="Google Shape;56;p15"/>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15"/>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15"/>
          <p:cNvSpPr txBox="1">
            <a:spLocks noGrp="1"/>
          </p:cNvSpPr>
          <p:nvPr>
            <p:ph type="sldNum" idx="12"/>
          </p:nvPr>
        </p:nvSpPr>
        <p:spPr>
          <a:xfrm>
            <a:off x="10558300" y="6423914"/>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59"/>
        <p:cNvGrpSpPr/>
        <p:nvPr/>
      </p:nvGrpSpPr>
      <p:grpSpPr>
        <a:xfrm>
          <a:off x="0" y="0"/>
          <a:ext cx="0" cy="0"/>
          <a:chOff x="0" y="0"/>
          <a:chExt cx="0" cy="0"/>
        </a:xfrm>
      </p:grpSpPr>
      <p:sp>
        <p:nvSpPr>
          <p:cNvPr id="60" name="Google Shape;60;p16"/>
          <p:cNvSpPr txBox="1">
            <a:spLocks noGrp="1"/>
          </p:cNvSpPr>
          <p:nvPr>
            <p:ph type="title"/>
          </p:nvPr>
        </p:nvSpPr>
        <p:spPr>
          <a:xfrm>
            <a:off x="581193" y="729658"/>
            <a:ext cx="11029616" cy="988332"/>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rgbClr val="3F3F3F"/>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16"/>
          <p:cNvSpPr txBox="1">
            <a:spLocks noGrp="1"/>
          </p:cNvSpPr>
          <p:nvPr>
            <p:ph type="body" idx="1"/>
          </p:nvPr>
        </p:nvSpPr>
        <p:spPr>
          <a:xfrm>
            <a:off x="581191" y="2250891"/>
            <a:ext cx="5194769" cy="557784"/>
          </a:xfrm>
          <a:prstGeom prst="rect">
            <a:avLst/>
          </a:prstGeom>
          <a:noFill/>
          <a:ln>
            <a:noFill/>
          </a:ln>
        </p:spPr>
        <p:txBody>
          <a:bodyPr spcFirstLastPara="1" wrap="square" lIns="91425" tIns="45700" rIns="91425" bIns="45700" anchor="ctr" anchorCtr="0">
            <a:noAutofit/>
          </a:bodyPr>
          <a:lstStyle>
            <a:lvl1pPr marL="457200" lvl="0" indent="-228600" algn="l">
              <a:spcBef>
                <a:spcPts val="400"/>
              </a:spcBef>
              <a:spcAft>
                <a:spcPts val="0"/>
              </a:spcAft>
              <a:buSzPts val="1840"/>
              <a:buNone/>
              <a:defRPr sz="2000" b="0">
                <a:solidFill>
                  <a:srgbClr val="3F3F3F"/>
                </a:solidFill>
              </a:defRPr>
            </a:lvl1pPr>
            <a:lvl2pPr marL="914400" lvl="1" indent="-228600" algn="l">
              <a:spcBef>
                <a:spcPts val="600"/>
              </a:spcBef>
              <a:spcAft>
                <a:spcPts val="0"/>
              </a:spcAft>
              <a:buSzPts val="1840"/>
              <a:buNone/>
              <a:defRPr sz="2000" b="1"/>
            </a:lvl2pPr>
            <a:lvl3pPr marL="1371600" lvl="2" indent="-228600" algn="l">
              <a:spcBef>
                <a:spcPts val="600"/>
              </a:spcBef>
              <a:spcAft>
                <a:spcPts val="0"/>
              </a:spcAft>
              <a:buSzPts val="1656"/>
              <a:buNone/>
              <a:defRPr sz="1800" b="1"/>
            </a:lvl3pPr>
            <a:lvl4pPr marL="1828800" lvl="3" indent="-228600" algn="l">
              <a:spcBef>
                <a:spcPts val="600"/>
              </a:spcBef>
              <a:spcAft>
                <a:spcPts val="0"/>
              </a:spcAft>
              <a:buSzPts val="1472"/>
              <a:buNone/>
              <a:defRPr sz="1600" b="1"/>
            </a:lvl4pPr>
            <a:lvl5pPr marL="2286000" lvl="4" indent="-228600" algn="l">
              <a:spcBef>
                <a:spcPts val="600"/>
              </a:spcBef>
              <a:spcAft>
                <a:spcPts val="0"/>
              </a:spcAft>
              <a:buSzPts val="1472"/>
              <a:buNone/>
              <a:defRPr sz="1600" b="1"/>
            </a:lvl5pPr>
            <a:lvl6pPr marL="2743200" lvl="5" indent="-228600" algn="l">
              <a:spcBef>
                <a:spcPts val="600"/>
              </a:spcBef>
              <a:spcAft>
                <a:spcPts val="0"/>
              </a:spcAft>
              <a:buSzPts val="1472"/>
              <a:buNone/>
              <a:defRPr sz="1600" b="1"/>
            </a:lvl6pPr>
            <a:lvl7pPr marL="3200400" lvl="6" indent="-228600" algn="l">
              <a:spcBef>
                <a:spcPts val="600"/>
              </a:spcBef>
              <a:spcAft>
                <a:spcPts val="0"/>
              </a:spcAft>
              <a:buSzPts val="1472"/>
              <a:buNone/>
              <a:defRPr sz="1600" b="1"/>
            </a:lvl7pPr>
            <a:lvl8pPr marL="3657600" lvl="7" indent="-228600" algn="l">
              <a:spcBef>
                <a:spcPts val="600"/>
              </a:spcBef>
              <a:spcAft>
                <a:spcPts val="0"/>
              </a:spcAft>
              <a:buSzPts val="1472"/>
              <a:buNone/>
              <a:defRPr sz="1600" b="1"/>
            </a:lvl8pPr>
            <a:lvl9pPr marL="4114800" lvl="8" indent="-228600" algn="l">
              <a:spcBef>
                <a:spcPts val="600"/>
              </a:spcBef>
              <a:spcAft>
                <a:spcPts val="600"/>
              </a:spcAft>
              <a:buSzPts val="1472"/>
              <a:buNone/>
              <a:defRPr sz="1600" b="1"/>
            </a:lvl9pPr>
          </a:lstStyle>
          <a:p>
            <a:endParaRPr/>
          </a:p>
        </p:txBody>
      </p:sp>
      <p:sp>
        <p:nvSpPr>
          <p:cNvPr id="62" name="Google Shape;62;p16"/>
          <p:cNvSpPr txBox="1">
            <a:spLocks noGrp="1"/>
          </p:cNvSpPr>
          <p:nvPr>
            <p:ph type="body" idx="2"/>
          </p:nvPr>
        </p:nvSpPr>
        <p:spPr>
          <a:xfrm>
            <a:off x="581194" y="2926052"/>
            <a:ext cx="5194766" cy="2934999"/>
          </a:xfrm>
          <a:prstGeom prst="rect">
            <a:avLst/>
          </a:prstGeom>
          <a:noFill/>
          <a:ln>
            <a:noFill/>
          </a:ln>
        </p:spPr>
        <p:txBody>
          <a:bodyPr spcFirstLastPara="1" wrap="square" lIns="91425" tIns="45700" rIns="91425" bIns="45700" anchor="t" anchorCtr="0">
            <a:normAutofit/>
          </a:bodyPr>
          <a:lstStyle>
            <a:lvl1pPr marL="457200" lvl="0" indent="-333756" algn="l">
              <a:spcBef>
                <a:spcPts val="360"/>
              </a:spcBef>
              <a:spcAft>
                <a:spcPts val="0"/>
              </a:spcAft>
              <a:buSzPts val="1656"/>
              <a:buChar char="◼"/>
              <a:defRPr/>
            </a:lvl1pPr>
            <a:lvl2pPr marL="914400" lvl="1" indent="-333756" algn="l">
              <a:spcBef>
                <a:spcPts val="600"/>
              </a:spcBef>
              <a:spcAft>
                <a:spcPts val="0"/>
              </a:spcAft>
              <a:buSzPts val="1656"/>
              <a:buChar char="◼"/>
              <a:defRPr/>
            </a:lvl2pPr>
            <a:lvl3pPr marL="1371600" lvl="2" indent="-333756" algn="l">
              <a:spcBef>
                <a:spcPts val="600"/>
              </a:spcBef>
              <a:spcAft>
                <a:spcPts val="0"/>
              </a:spcAft>
              <a:buSzPts val="1656"/>
              <a:buChar char="◼"/>
              <a:defRPr/>
            </a:lvl3pPr>
            <a:lvl4pPr marL="1828800" lvl="3" indent="-333756" algn="l">
              <a:spcBef>
                <a:spcPts val="600"/>
              </a:spcBef>
              <a:spcAft>
                <a:spcPts val="0"/>
              </a:spcAft>
              <a:buSzPts val="1656"/>
              <a:buChar char="◼"/>
              <a:defRPr/>
            </a:lvl4pPr>
            <a:lvl5pPr marL="2286000" lvl="4" indent="-333756" algn="l">
              <a:spcBef>
                <a:spcPts val="600"/>
              </a:spcBef>
              <a:spcAft>
                <a:spcPts val="0"/>
              </a:spcAft>
              <a:buSzPts val="1656"/>
              <a:buChar char="◼"/>
              <a:defRPr/>
            </a:lvl5pPr>
            <a:lvl6pPr marL="2743200" lvl="5" indent="-333756" algn="l">
              <a:spcBef>
                <a:spcPts val="600"/>
              </a:spcBef>
              <a:spcAft>
                <a:spcPts val="0"/>
              </a:spcAft>
              <a:buSzPts val="1656"/>
              <a:buChar char="◼"/>
              <a:defRPr/>
            </a:lvl6pPr>
            <a:lvl7pPr marL="3200400" lvl="6" indent="-333756" algn="l">
              <a:spcBef>
                <a:spcPts val="600"/>
              </a:spcBef>
              <a:spcAft>
                <a:spcPts val="0"/>
              </a:spcAft>
              <a:buSzPts val="1656"/>
              <a:buChar char="◼"/>
              <a:defRPr/>
            </a:lvl7pPr>
            <a:lvl8pPr marL="3657600" lvl="7" indent="-333756" algn="l">
              <a:spcBef>
                <a:spcPts val="600"/>
              </a:spcBef>
              <a:spcAft>
                <a:spcPts val="0"/>
              </a:spcAft>
              <a:buSzPts val="1656"/>
              <a:buChar char="◼"/>
              <a:defRPr/>
            </a:lvl8pPr>
            <a:lvl9pPr marL="4114800" lvl="8" indent="-333756" algn="l">
              <a:spcBef>
                <a:spcPts val="600"/>
              </a:spcBef>
              <a:spcAft>
                <a:spcPts val="600"/>
              </a:spcAft>
              <a:buSzPts val="1656"/>
              <a:buChar char="◼"/>
              <a:defRPr/>
            </a:lvl9pPr>
          </a:lstStyle>
          <a:p>
            <a:endParaRPr/>
          </a:p>
        </p:txBody>
      </p:sp>
      <p:sp>
        <p:nvSpPr>
          <p:cNvPr id="63" name="Google Shape;63;p16"/>
          <p:cNvSpPr txBox="1">
            <a:spLocks noGrp="1"/>
          </p:cNvSpPr>
          <p:nvPr>
            <p:ph type="body" idx="3"/>
          </p:nvPr>
        </p:nvSpPr>
        <p:spPr>
          <a:xfrm>
            <a:off x="6416039" y="2250892"/>
            <a:ext cx="5194770" cy="553373"/>
          </a:xfrm>
          <a:prstGeom prst="rect">
            <a:avLst/>
          </a:prstGeom>
          <a:noFill/>
          <a:ln>
            <a:noFill/>
          </a:ln>
        </p:spPr>
        <p:txBody>
          <a:bodyPr spcFirstLastPara="1" wrap="square" lIns="91425" tIns="45700" rIns="91425" bIns="45700" anchor="ctr" anchorCtr="0">
            <a:noAutofit/>
          </a:bodyPr>
          <a:lstStyle>
            <a:lvl1pPr marL="457200" marR="0" lvl="0" indent="-228600" algn="l">
              <a:lnSpc>
                <a:spcPct val="100000"/>
              </a:lnSpc>
              <a:spcBef>
                <a:spcPts val="400"/>
              </a:spcBef>
              <a:spcAft>
                <a:spcPts val="0"/>
              </a:spcAft>
              <a:buClr>
                <a:schemeClr val="accent1"/>
              </a:buClr>
              <a:buSzPts val="1840"/>
              <a:buFont typeface="Noto Sans Symbols"/>
              <a:buNone/>
              <a:defRPr sz="2000" b="0">
                <a:solidFill>
                  <a:srgbClr val="3F3F3F"/>
                </a:solidFill>
              </a:defRPr>
            </a:lvl1pPr>
            <a:lvl2pPr marL="914400" lvl="1" indent="-228600" algn="l">
              <a:spcBef>
                <a:spcPts val="600"/>
              </a:spcBef>
              <a:spcAft>
                <a:spcPts val="0"/>
              </a:spcAft>
              <a:buSzPts val="1840"/>
              <a:buNone/>
              <a:defRPr sz="2000" b="1"/>
            </a:lvl2pPr>
            <a:lvl3pPr marL="1371600" lvl="2" indent="-228600" algn="l">
              <a:spcBef>
                <a:spcPts val="600"/>
              </a:spcBef>
              <a:spcAft>
                <a:spcPts val="0"/>
              </a:spcAft>
              <a:buSzPts val="1656"/>
              <a:buNone/>
              <a:defRPr sz="1800" b="1"/>
            </a:lvl3pPr>
            <a:lvl4pPr marL="1828800" lvl="3" indent="-228600" algn="l">
              <a:spcBef>
                <a:spcPts val="600"/>
              </a:spcBef>
              <a:spcAft>
                <a:spcPts val="0"/>
              </a:spcAft>
              <a:buSzPts val="1472"/>
              <a:buNone/>
              <a:defRPr sz="1600" b="1"/>
            </a:lvl4pPr>
            <a:lvl5pPr marL="2286000" lvl="4" indent="-228600" algn="l">
              <a:spcBef>
                <a:spcPts val="600"/>
              </a:spcBef>
              <a:spcAft>
                <a:spcPts val="0"/>
              </a:spcAft>
              <a:buSzPts val="1472"/>
              <a:buNone/>
              <a:defRPr sz="1600" b="1"/>
            </a:lvl5pPr>
            <a:lvl6pPr marL="2743200" lvl="5" indent="-228600" algn="l">
              <a:spcBef>
                <a:spcPts val="600"/>
              </a:spcBef>
              <a:spcAft>
                <a:spcPts val="0"/>
              </a:spcAft>
              <a:buSzPts val="1472"/>
              <a:buNone/>
              <a:defRPr sz="1600" b="1"/>
            </a:lvl6pPr>
            <a:lvl7pPr marL="3200400" lvl="6" indent="-228600" algn="l">
              <a:spcBef>
                <a:spcPts val="600"/>
              </a:spcBef>
              <a:spcAft>
                <a:spcPts val="0"/>
              </a:spcAft>
              <a:buSzPts val="1472"/>
              <a:buNone/>
              <a:defRPr sz="1600" b="1"/>
            </a:lvl7pPr>
            <a:lvl8pPr marL="3657600" lvl="7" indent="-228600" algn="l">
              <a:spcBef>
                <a:spcPts val="600"/>
              </a:spcBef>
              <a:spcAft>
                <a:spcPts val="0"/>
              </a:spcAft>
              <a:buSzPts val="1472"/>
              <a:buNone/>
              <a:defRPr sz="1600" b="1"/>
            </a:lvl8pPr>
            <a:lvl9pPr marL="4114800" lvl="8" indent="-228600" algn="l">
              <a:spcBef>
                <a:spcPts val="600"/>
              </a:spcBef>
              <a:spcAft>
                <a:spcPts val="600"/>
              </a:spcAft>
              <a:buSzPts val="1472"/>
              <a:buNone/>
              <a:defRPr sz="1600" b="1"/>
            </a:lvl9pPr>
          </a:lstStyle>
          <a:p>
            <a:endParaRPr/>
          </a:p>
        </p:txBody>
      </p:sp>
      <p:sp>
        <p:nvSpPr>
          <p:cNvPr id="64" name="Google Shape;64;p16"/>
          <p:cNvSpPr txBox="1">
            <a:spLocks noGrp="1"/>
          </p:cNvSpPr>
          <p:nvPr>
            <p:ph type="body" idx="4"/>
          </p:nvPr>
        </p:nvSpPr>
        <p:spPr>
          <a:xfrm>
            <a:off x="6416037" y="2926052"/>
            <a:ext cx="5194771" cy="2934999"/>
          </a:xfrm>
          <a:prstGeom prst="rect">
            <a:avLst/>
          </a:prstGeom>
          <a:noFill/>
          <a:ln>
            <a:noFill/>
          </a:ln>
        </p:spPr>
        <p:txBody>
          <a:bodyPr spcFirstLastPara="1" wrap="square" lIns="91425" tIns="45700" rIns="91425" bIns="45700" anchor="t" anchorCtr="0">
            <a:normAutofit/>
          </a:bodyPr>
          <a:lstStyle>
            <a:lvl1pPr marL="457200" lvl="0" indent="-333756" algn="l">
              <a:spcBef>
                <a:spcPts val="360"/>
              </a:spcBef>
              <a:spcAft>
                <a:spcPts val="0"/>
              </a:spcAft>
              <a:buSzPts val="1656"/>
              <a:buChar char="◼"/>
              <a:defRPr/>
            </a:lvl1pPr>
            <a:lvl2pPr marL="914400" lvl="1" indent="-333756" algn="l">
              <a:spcBef>
                <a:spcPts val="600"/>
              </a:spcBef>
              <a:spcAft>
                <a:spcPts val="0"/>
              </a:spcAft>
              <a:buSzPts val="1656"/>
              <a:buChar char="◼"/>
              <a:defRPr/>
            </a:lvl2pPr>
            <a:lvl3pPr marL="1371600" lvl="2" indent="-333756" algn="l">
              <a:spcBef>
                <a:spcPts val="600"/>
              </a:spcBef>
              <a:spcAft>
                <a:spcPts val="0"/>
              </a:spcAft>
              <a:buSzPts val="1656"/>
              <a:buChar char="◼"/>
              <a:defRPr/>
            </a:lvl3pPr>
            <a:lvl4pPr marL="1828800" lvl="3" indent="-333756" algn="l">
              <a:spcBef>
                <a:spcPts val="600"/>
              </a:spcBef>
              <a:spcAft>
                <a:spcPts val="0"/>
              </a:spcAft>
              <a:buSzPts val="1656"/>
              <a:buChar char="◼"/>
              <a:defRPr/>
            </a:lvl4pPr>
            <a:lvl5pPr marL="2286000" lvl="4" indent="-333756" algn="l">
              <a:spcBef>
                <a:spcPts val="600"/>
              </a:spcBef>
              <a:spcAft>
                <a:spcPts val="0"/>
              </a:spcAft>
              <a:buSzPts val="1656"/>
              <a:buChar char="◼"/>
              <a:defRPr/>
            </a:lvl5pPr>
            <a:lvl6pPr marL="2743200" lvl="5" indent="-333756" algn="l">
              <a:spcBef>
                <a:spcPts val="600"/>
              </a:spcBef>
              <a:spcAft>
                <a:spcPts val="0"/>
              </a:spcAft>
              <a:buSzPts val="1656"/>
              <a:buChar char="◼"/>
              <a:defRPr/>
            </a:lvl6pPr>
            <a:lvl7pPr marL="3200400" lvl="6" indent="-333756" algn="l">
              <a:spcBef>
                <a:spcPts val="600"/>
              </a:spcBef>
              <a:spcAft>
                <a:spcPts val="0"/>
              </a:spcAft>
              <a:buSzPts val="1656"/>
              <a:buChar char="◼"/>
              <a:defRPr/>
            </a:lvl7pPr>
            <a:lvl8pPr marL="3657600" lvl="7" indent="-333756" algn="l">
              <a:spcBef>
                <a:spcPts val="600"/>
              </a:spcBef>
              <a:spcAft>
                <a:spcPts val="0"/>
              </a:spcAft>
              <a:buSzPts val="1656"/>
              <a:buChar char="◼"/>
              <a:defRPr/>
            </a:lvl8pPr>
            <a:lvl9pPr marL="4114800" lvl="8" indent="-333756" algn="l">
              <a:spcBef>
                <a:spcPts val="600"/>
              </a:spcBef>
              <a:spcAft>
                <a:spcPts val="600"/>
              </a:spcAft>
              <a:buSzPts val="1656"/>
              <a:buChar char="◼"/>
              <a:defRPr/>
            </a:lvl9pPr>
          </a:lstStyle>
          <a:p>
            <a:endParaRPr/>
          </a:p>
        </p:txBody>
      </p:sp>
      <p:sp>
        <p:nvSpPr>
          <p:cNvPr id="65" name="Google Shape;65;p16"/>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6"/>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6"/>
          <p:cNvSpPr txBox="1">
            <a:spLocks noGrp="1"/>
          </p:cNvSpPr>
          <p:nvPr>
            <p:ph type="sldNum" idx="12"/>
          </p:nvPr>
        </p:nvSpPr>
        <p:spPr>
          <a:xfrm>
            <a:off x="10558300" y="6423914"/>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8"/>
        <p:cNvGrpSpPr/>
        <p:nvPr/>
      </p:nvGrpSpPr>
      <p:grpSpPr>
        <a:xfrm>
          <a:off x="0" y="0"/>
          <a:ext cx="0" cy="0"/>
          <a:chOff x="0" y="0"/>
          <a:chExt cx="0" cy="0"/>
        </a:xfrm>
      </p:grpSpPr>
      <p:sp>
        <p:nvSpPr>
          <p:cNvPr id="69" name="Google Shape;69;p17"/>
          <p:cNvSpPr txBox="1">
            <a:spLocks noGrp="1"/>
          </p:cNvSpPr>
          <p:nvPr>
            <p:ph type="title"/>
          </p:nvPr>
        </p:nvSpPr>
        <p:spPr>
          <a:xfrm>
            <a:off x="575894" y="729658"/>
            <a:ext cx="11029616" cy="988332"/>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rgbClr val="3F3F3F"/>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7"/>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7"/>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7"/>
          <p:cNvSpPr txBox="1">
            <a:spLocks noGrp="1"/>
          </p:cNvSpPr>
          <p:nvPr>
            <p:ph type="sldNum" idx="12"/>
          </p:nvPr>
        </p:nvSpPr>
        <p:spPr>
          <a:xfrm>
            <a:off x="10558300" y="6423914"/>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3"/>
        <p:cNvGrpSpPr/>
        <p:nvPr/>
      </p:nvGrpSpPr>
      <p:grpSpPr>
        <a:xfrm>
          <a:off x="0" y="0"/>
          <a:ext cx="0" cy="0"/>
          <a:chOff x="0" y="0"/>
          <a:chExt cx="0" cy="0"/>
        </a:xfrm>
      </p:grpSpPr>
      <p:sp>
        <p:nvSpPr>
          <p:cNvPr id="74" name="Google Shape;74;p18"/>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18"/>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8"/>
          <p:cNvSpPr txBox="1">
            <a:spLocks noGrp="1"/>
          </p:cNvSpPr>
          <p:nvPr>
            <p:ph type="sldNum" idx="12"/>
          </p:nvPr>
        </p:nvSpPr>
        <p:spPr>
          <a:xfrm>
            <a:off x="10558300" y="6423914"/>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
          <p:cNvSpPr txBox="1">
            <a:spLocks noGrp="1"/>
          </p:cNvSpPr>
          <p:nvPr>
            <p:ph type="title"/>
          </p:nvPr>
        </p:nvSpPr>
        <p:spPr>
          <a:xfrm>
            <a:off x="581192" y="705124"/>
            <a:ext cx="11029616" cy="1189554"/>
          </a:xfrm>
          <a:prstGeom prst="rect">
            <a:avLst/>
          </a:prstGeom>
          <a:noFill/>
          <a:ln>
            <a:noFill/>
          </a:ln>
        </p:spPr>
        <p:txBody>
          <a:bodyPr spcFirstLastPara="1" wrap="square" lIns="91425" tIns="45700" rIns="91425" bIns="45700" anchor="b" anchorCtr="0">
            <a:normAutofit/>
          </a:bodyPr>
          <a:lstStyle>
            <a:lvl1pPr marR="0" lvl="0" algn="l" rtl="0">
              <a:spcBef>
                <a:spcPts val="0"/>
              </a:spcBef>
              <a:spcAft>
                <a:spcPts val="0"/>
              </a:spcAft>
              <a:buClr>
                <a:srgbClr val="3F3F3F"/>
              </a:buClr>
              <a:buSzPts val="2800"/>
              <a:buFont typeface="Gill Sans"/>
              <a:buNone/>
              <a:defRPr sz="2800" b="0" i="0" u="none" strike="noStrike" cap="none">
                <a:solidFill>
                  <a:srgbClr val="3F3F3F"/>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2"/>
                </a:solidFill>
              </a:defRPr>
            </a:lvl2pPr>
            <a:lvl3pPr marR="0" lvl="2" algn="l" rtl="0">
              <a:spcBef>
                <a:spcPts val="0"/>
              </a:spcBef>
              <a:spcAft>
                <a:spcPts val="0"/>
              </a:spcAft>
              <a:buSzPts val="1400"/>
              <a:buNone/>
              <a:defRPr sz="1800" b="0" i="0" u="none" strike="noStrike" cap="none">
                <a:solidFill>
                  <a:schemeClr val="dk2"/>
                </a:solidFill>
              </a:defRPr>
            </a:lvl3pPr>
            <a:lvl4pPr marR="0" lvl="3" algn="l" rtl="0">
              <a:spcBef>
                <a:spcPts val="0"/>
              </a:spcBef>
              <a:spcAft>
                <a:spcPts val="0"/>
              </a:spcAft>
              <a:buSzPts val="1400"/>
              <a:buNone/>
              <a:defRPr sz="1800" b="0" i="0" u="none" strike="noStrike" cap="none">
                <a:solidFill>
                  <a:schemeClr val="dk2"/>
                </a:solidFill>
              </a:defRPr>
            </a:lvl4pPr>
            <a:lvl5pPr marR="0" lvl="4" algn="l" rtl="0">
              <a:spcBef>
                <a:spcPts val="0"/>
              </a:spcBef>
              <a:spcAft>
                <a:spcPts val="0"/>
              </a:spcAft>
              <a:buSzPts val="1400"/>
              <a:buNone/>
              <a:defRPr sz="1800" b="0" i="0" u="none" strike="noStrike" cap="none">
                <a:solidFill>
                  <a:schemeClr val="dk2"/>
                </a:solidFill>
              </a:defRPr>
            </a:lvl5pPr>
            <a:lvl6pPr marR="0" lvl="5" algn="l" rtl="0">
              <a:spcBef>
                <a:spcPts val="0"/>
              </a:spcBef>
              <a:spcAft>
                <a:spcPts val="0"/>
              </a:spcAft>
              <a:buSzPts val="1400"/>
              <a:buNone/>
              <a:defRPr sz="1800" b="0" i="0" u="none" strike="noStrike" cap="none">
                <a:solidFill>
                  <a:schemeClr val="dk2"/>
                </a:solidFill>
              </a:defRPr>
            </a:lvl6pPr>
            <a:lvl7pPr marR="0" lvl="6" algn="l" rtl="0">
              <a:spcBef>
                <a:spcPts val="0"/>
              </a:spcBef>
              <a:spcAft>
                <a:spcPts val="0"/>
              </a:spcAft>
              <a:buSzPts val="1400"/>
              <a:buNone/>
              <a:defRPr sz="1800" b="0" i="0" u="none" strike="noStrike" cap="none">
                <a:solidFill>
                  <a:schemeClr val="dk2"/>
                </a:solidFill>
              </a:defRPr>
            </a:lvl7pPr>
            <a:lvl8pPr marR="0" lvl="7" algn="l" rtl="0">
              <a:spcBef>
                <a:spcPts val="0"/>
              </a:spcBef>
              <a:spcAft>
                <a:spcPts val="0"/>
              </a:spcAft>
              <a:buSzPts val="1400"/>
              <a:buNone/>
              <a:defRPr sz="1800" b="0" i="0" u="none" strike="noStrike" cap="none">
                <a:solidFill>
                  <a:schemeClr val="dk2"/>
                </a:solidFill>
              </a:defRPr>
            </a:lvl8pPr>
            <a:lvl9pPr marR="0" lvl="8" algn="l" rtl="0">
              <a:spcBef>
                <a:spcPts val="0"/>
              </a:spcBef>
              <a:spcAft>
                <a:spcPts val="0"/>
              </a:spcAft>
              <a:buSzPts val="1400"/>
              <a:buNone/>
              <a:defRPr sz="1800" b="0" i="0" u="none" strike="noStrike" cap="none">
                <a:solidFill>
                  <a:schemeClr val="dk2"/>
                </a:solidFill>
              </a:defRPr>
            </a:lvl9pPr>
          </a:lstStyle>
          <a:p>
            <a:endParaRPr/>
          </a:p>
        </p:txBody>
      </p:sp>
      <p:sp>
        <p:nvSpPr>
          <p:cNvPr id="11" name="Google Shape;11;p9"/>
          <p:cNvSpPr txBox="1">
            <a:spLocks noGrp="1"/>
          </p:cNvSpPr>
          <p:nvPr>
            <p:ph type="body" idx="1"/>
          </p:nvPr>
        </p:nvSpPr>
        <p:spPr>
          <a:xfrm>
            <a:off x="581192" y="2336002"/>
            <a:ext cx="11029616" cy="3652047"/>
          </a:xfrm>
          <a:prstGeom prst="rect">
            <a:avLst/>
          </a:prstGeom>
          <a:noFill/>
          <a:ln>
            <a:noFill/>
          </a:ln>
        </p:spPr>
        <p:txBody>
          <a:bodyPr spcFirstLastPara="1" wrap="square" lIns="91425" tIns="45700" rIns="91425" bIns="45700" anchor="ctr" anchorCtr="0">
            <a:normAutofit/>
          </a:bodyPr>
          <a:lstStyle>
            <a:lvl1pPr marL="457200" marR="0" lvl="0" indent="-333756" algn="l" rtl="0">
              <a:spcBef>
                <a:spcPts val="360"/>
              </a:spcBef>
              <a:spcAft>
                <a:spcPts val="0"/>
              </a:spcAft>
              <a:buClr>
                <a:schemeClr val="accent1"/>
              </a:buClr>
              <a:buSzPts val="1656"/>
              <a:buFont typeface="Noto Sans Symbols"/>
              <a:buChar char="◼"/>
              <a:defRPr sz="1800" b="0" i="0" u="none" strike="noStrike" cap="none">
                <a:solidFill>
                  <a:srgbClr val="3F3F3F"/>
                </a:solidFill>
                <a:latin typeface="Gill Sans"/>
                <a:ea typeface="Gill Sans"/>
                <a:cs typeface="Gill Sans"/>
                <a:sym typeface="Gill Sans"/>
              </a:defRPr>
            </a:lvl1pPr>
            <a:lvl2pPr marL="914400" marR="0" lvl="1" indent="-322072" algn="l" rtl="0">
              <a:spcBef>
                <a:spcPts val="600"/>
              </a:spcBef>
              <a:spcAft>
                <a:spcPts val="0"/>
              </a:spcAft>
              <a:buClr>
                <a:schemeClr val="accent1"/>
              </a:buClr>
              <a:buSzPts val="1472"/>
              <a:buFont typeface="Noto Sans Symbols"/>
              <a:buChar char="◼"/>
              <a:defRPr sz="1600" b="0" i="0" u="none" strike="noStrike" cap="none">
                <a:solidFill>
                  <a:srgbClr val="3F3F3F"/>
                </a:solidFill>
                <a:latin typeface="Gill Sans"/>
                <a:ea typeface="Gill Sans"/>
                <a:cs typeface="Gill Sans"/>
                <a:sym typeface="Gill Sans"/>
              </a:defRPr>
            </a:lvl2pPr>
            <a:lvl3pPr marL="1371600" marR="0" lvl="2" indent="-310388" algn="l" rtl="0">
              <a:spcBef>
                <a:spcPts val="600"/>
              </a:spcBef>
              <a:spcAft>
                <a:spcPts val="0"/>
              </a:spcAft>
              <a:buClr>
                <a:schemeClr val="accent1"/>
              </a:buClr>
              <a:buSzPts val="1288"/>
              <a:buFont typeface="Noto Sans Symbols"/>
              <a:buChar char="◼"/>
              <a:defRPr sz="1400" b="0" i="0" u="none" strike="noStrike" cap="none">
                <a:solidFill>
                  <a:srgbClr val="3F3F3F"/>
                </a:solidFill>
                <a:latin typeface="Gill Sans"/>
                <a:ea typeface="Gill Sans"/>
                <a:cs typeface="Gill Sans"/>
                <a:sym typeface="Gill Sans"/>
              </a:defRPr>
            </a:lvl3pPr>
            <a:lvl4pPr marL="1828800" marR="0" lvl="3" indent="-298703" algn="l" rtl="0">
              <a:spcBef>
                <a:spcPts val="600"/>
              </a:spcBef>
              <a:spcAft>
                <a:spcPts val="0"/>
              </a:spcAft>
              <a:buClr>
                <a:schemeClr val="accent1"/>
              </a:buClr>
              <a:buSzPts val="1104"/>
              <a:buFont typeface="Noto Sans Symbols"/>
              <a:buChar char="◼"/>
              <a:defRPr sz="1200" b="0" i="0" u="none" strike="noStrike" cap="none">
                <a:solidFill>
                  <a:srgbClr val="3F3F3F"/>
                </a:solidFill>
                <a:latin typeface="Gill Sans"/>
                <a:ea typeface="Gill Sans"/>
                <a:cs typeface="Gill Sans"/>
                <a:sym typeface="Gill Sans"/>
              </a:defRPr>
            </a:lvl4pPr>
            <a:lvl5pPr marL="2286000" marR="0" lvl="4" indent="-298704" algn="l" rtl="0">
              <a:spcBef>
                <a:spcPts val="600"/>
              </a:spcBef>
              <a:spcAft>
                <a:spcPts val="0"/>
              </a:spcAft>
              <a:buClr>
                <a:schemeClr val="accent1"/>
              </a:buClr>
              <a:buSzPts val="1104"/>
              <a:buFont typeface="Noto Sans Symbols"/>
              <a:buChar char="◼"/>
              <a:defRPr sz="1200" b="0" i="0" u="none" strike="noStrike" cap="none">
                <a:solidFill>
                  <a:srgbClr val="3F3F3F"/>
                </a:solidFill>
                <a:latin typeface="Gill Sans"/>
                <a:ea typeface="Gill Sans"/>
                <a:cs typeface="Gill Sans"/>
                <a:sym typeface="Gill Sans"/>
              </a:defRPr>
            </a:lvl5pPr>
            <a:lvl6pPr marL="2743200" marR="0" lvl="5" indent="-298704" algn="l" rtl="0">
              <a:spcBef>
                <a:spcPts val="600"/>
              </a:spcBef>
              <a:spcAft>
                <a:spcPts val="0"/>
              </a:spcAft>
              <a:buClr>
                <a:schemeClr val="accent2"/>
              </a:buClr>
              <a:buSzPts val="1104"/>
              <a:buFont typeface="Noto Sans Symbols"/>
              <a:buChar char="◼"/>
              <a:defRPr sz="1200" b="0" i="0" u="none" strike="noStrike" cap="none">
                <a:solidFill>
                  <a:schemeClr val="dk2"/>
                </a:solidFill>
                <a:latin typeface="Gill Sans"/>
                <a:ea typeface="Gill Sans"/>
                <a:cs typeface="Gill Sans"/>
                <a:sym typeface="Gill Sans"/>
              </a:defRPr>
            </a:lvl6pPr>
            <a:lvl7pPr marL="3200400" marR="0" lvl="6" indent="-298704" algn="l" rtl="0">
              <a:spcBef>
                <a:spcPts val="600"/>
              </a:spcBef>
              <a:spcAft>
                <a:spcPts val="0"/>
              </a:spcAft>
              <a:buClr>
                <a:schemeClr val="accent2"/>
              </a:buClr>
              <a:buSzPts val="1104"/>
              <a:buFont typeface="Noto Sans Symbols"/>
              <a:buChar char="◼"/>
              <a:defRPr sz="1200" b="0" i="0" u="none" strike="noStrike" cap="none">
                <a:solidFill>
                  <a:schemeClr val="dk2"/>
                </a:solidFill>
                <a:latin typeface="Gill Sans"/>
                <a:ea typeface="Gill Sans"/>
                <a:cs typeface="Gill Sans"/>
                <a:sym typeface="Gill Sans"/>
              </a:defRPr>
            </a:lvl7pPr>
            <a:lvl8pPr marL="3657600" marR="0" lvl="7" indent="-298703" algn="l" rtl="0">
              <a:spcBef>
                <a:spcPts val="600"/>
              </a:spcBef>
              <a:spcAft>
                <a:spcPts val="0"/>
              </a:spcAft>
              <a:buClr>
                <a:schemeClr val="accent2"/>
              </a:buClr>
              <a:buSzPts val="1104"/>
              <a:buFont typeface="Noto Sans Symbols"/>
              <a:buChar char="◼"/>
              <a:defRPr sz="1200" b="0" i="0" u="none" strike="noStrike" cap="none">
                <a:solidFill>
                  <a:schemeClr val="dk2"/>
                </a:solidFill>
                <a:latin typeface="Gill Sans"/>
                <a:ea typeface="Gill Sans"/>
                <a:cs typeface="Gill Sans"/>
                <a:sym typeface="Gill Sans"/>
              </a:defRPr>
            </a:lvl8pPr>
            <a:lvl9pPr marL="4114800" marR="0" lvl="8" indent="-298703" algn="l" rtl="0">
              <a:spcBef>
                <a:spcPts val="600"/>
              </a:spcBef>
              <a:spcAft>
                <a:spcPts val="600"/>
              </a:spcAft>
              <a:buClr>
                <a:schemeClr val="accent2"/>
              </a:buClr>
              <a:buSzPts val="1104"/>
              <a:buFont typeface="Noto Sans Symbols"/>
              <a:buChar char="◼"/>
              <a:defRPr sz="1200" b="0" i="0" u="none" strike="noStrike" cap="none">
                <a:solidFill>
                  <a:schemeClr val="dk2"/>
                </a:solidFill>
                <a:latin typeface="Gill Sans"/>
                <a:ea typeface="Gill Sans"/>
                <a:cs typeface="Gill Sans"/>
                <a:sym typeface="Gill Sans"/>
              </a:defRPr>
            </a:lvl9pPr>
          </a:lstStyle>
          <a:p>
            <a:endParaRPr/>
          </a:p>
        </p:txBody>
      </p:sp>
      <p:sp>
        <p:nvSpPr>
          <p:cNvPr id="12" name="Google Shape;12;p9"/>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900" b="0" i="0" u="none" strike="noStrike" cap="none">
                <a:solidFill>
                  <a:srgbClr val="3F3F3F"/>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3" name="Google Shape;13;p9"/>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b="0" i="0" u="none" strike="noStrike" cap="none">
                <a:solidFill>
                  <a:srgbClr val="3F3F3F"/>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4" name="Google Shape;14;p9"/>
          <p:cNvSpPr txBox="1">
            <a:spLocks noGrp="1"/>
          </p:cNvSpPr>
          <p:nvPr>
            <p:ph type="sldNum" idx="12"/>
          </p:nvPr>
        </p:nvSpPr>
        <p:spPr>
          <a:xfrm>
            <a:off x="10558300" y="6423914"/>
            <a:ext cx="105251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3F3F3F"/>
                </a:solidFill>
                <a:latin typeface="Gill Sans"/>
                <a:ea typeface="Gill Sans"/>
                <a:cs typeface="Gill Sans"/>
                <a:sym typeface="Gill Sans"/>
              </a:defRPr>
            </a:lvl1pPr>
            <a:lvl2pPr marL="0" marR="0" lvl="1" indent="0" algn="r" rtl="0">
              <a:spcBef>
                <a:spcPts val="0"/>
              </a:spcBef>
              <a:buNone/>
              <a:defRPr sz="900" b="0" i="0" u="none" strike="noStrike" cap="none">
                <a:solidFill>
                  <a:srgbClr val="3F3F3F"/>
                </a:solidFill>
                <a:latin typeface="Gill Sans"/>
                <a:ea typeface="Gill Sans"/>
                <a:cs typeface="Gill Sans"/>
                <a:sym typeface="Gill Sans"/>
              </a:defRPr>
            </a:lvl2pPr>
            <a:lvl3pPr marL="0" marR="0" lvl="2" indent="0" algn="r" rtl="0">
              <a:spcBef>
                <a:spcPts val="0"/>
              </a:spcBef>
              <a:buNone/>
              <a:defRPr sz="900" b="0" i="0" u="none" strike="noStrike" cap="none">
                <a:solidFill>
                  <a:srgbClr val="3F3F3F"/>
                </a:solidFill>
                <a:latin typeface="Gill Sans"/>
                <a:ea typeface="Gill Sans"/>
                <a:cs typeface="Gill Sans"/>
                <a:sym typeface="Gill Sans"/>
              </a:defRPr>
            </a:lvl3pPr>
            <a:lvl4pPr marL="0" marR="0" lvl="3" indent="0" algn="r" rtl="0">
              <a:spcBef>
                <a:spcPts val="0"/>
              </a:spcBef>
              <a:buNone/>
              <a:defRPr sz="900" b="0" i="0" u="none" strike="noStrike" cap="none">
                <a:solidFill>
                  <a:srgbClr val="3F3F3F"/>
                </a:solidFill>
                <a:latin typeface="Gill Sans"/>
                <a:ea typeface="Gill Sans"/>
                <a:cs typeface="Gill Sans"/>
                <a:sym typeface="Gill Sans"/>
              </a:defRPr>
            </a:lvl4pPr>
            <a:lvl5pPr marL="0" marR="0" lvl="4" indent="0" algn="r" rtl="0">
              <a:spcBef>
                <a:spcPts val="0"/>
              </a:spcBef>
              <a:buNone/>
              <a:defRPr sz="900" b="0" i="0" u="none" strike="noStrike" cap="none">
                <a:solidFill>
                  <a:srgbClr val="3F3F3F"/>
                </a:solidFill>
                <a:latin typeface="Gill Sans"/>
                <a:ea typeface="Gill Sans"/>
                <a:cs typeface="Gill Sans"/>
                <a:sym typeface="Gill Sans"/>
              </a:defRPr>
            </a:lvl5pPr>
            <a:lvl6pPr marL="0" marR="0" lvl="5" indent="0" algn="r" rtl="0">
              <a:spcBef>
                <a:spcPts val="0"/>
              </a:spcBef>
              <a:buNone/>
              <a:defRPr sz="900" b="0" i="0" u="none" strike="noStrike" cap="none">
                <a:solidFill>
                  <a:srgbClr val="3F3F3F"/>
                </a:solidFill>
                <a:latin typeface="Gill Sans"/>
                <a:ea typeface="Gill Sans"/>
                <a:cs typeface="Gill Sans"/>
                <a:sym typeface="Gill Sans"/>
              </a:defRPr>
            </a:lvl6pPr>
            <a:lvl7pPr marL="0" marR="0" lvl="6" indent="0" algn="r" rtl="0">
              <a:spcBef>
                <a:spcPts val="0"/>
              </a:spcBef>
              <a:buNone/>
              <a:defRPr sz="900" b="0" i="0" u="none" strike="noStrike" cap="none">
                <a:solidFill>
                  <a:srgbClr val="3F3F3F"/>
                </a:solidFill>
                <a:latin typeface="Gill Sans"/>
                <a:ea typeface="Gill Sans"/>
                <a:cs typeface="Gill Sans"/>
                <a:sym typeface="Gill Sans"/>
              </a:defRPr>
            </a:lvl7pPr>
            <a:lvl8pPr marL="0" marR="0" lvl="7" indent="0" algn="r" rtl="0">
              <a:spcBef>
                <a:spcPts val="0"/>
              </a:spcBef>
              <a:buNone/>
              <a:defRPr sz="900" b="0" i="0" u="none" strike="noStrike" cap="none">
                <a:solidFill>
                  <a:srgbClr val="3F3F3F"/>
                </a:solidFill>
                <a:latin typeface="Gill Sans"/>
                <a:ea typeface="Gill Sans"/>
                <a:cs typeface="Gill Sans"/>
                <a:sym typeface="Gill Sans"/>
              </a:defRPr>
            </a:lvl8pPr>
            <a:lvl9pPr marL="0" marR="0" lvl="8" indent="0" algn="r" rtl="0">
              <a:spcBef>
                <a:spcPts val="0"/>
              </a:spcBef>
              <a:buNone/>
              <a:defRPr sz="900" b="0" i="0" u="none" strike="noStrike" cap="none">
                <a:solidFill>
                  <a:srgbClr val="3F3F3F"/>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9"/>
          <p:cNvSpPr/>
          <p:nvPr/>
        </p:nvSpPr>
        <p:spPr>
          <a:xfrm>
            <a:off x="446534" y="457200"/>
            <a:ext cx="3703320" cy="94997"/>
          </a:xfrm>
          <a:prstGeom prst="rect">
            <a:avLst/>
          </a:prstGeom>
          <a:solidFill>
            <a:srgbClr val="4653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9"/>
          <p:cNvSpPr/>
          <p:nvPr/>
        </p:nvSpPr>
        <p:spPr>
          <a:xfrm>
            <a:off x="8042147" y="453643"/>
            <a:ext cx="3703320" cy="98554"/>
          </a:xfrm>
          <a:prstGeom prst="rect">
            <a:avLst/>
          </a:prstGeom>
          <a:solidFill>
            <a:srgbClr val="969F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9"/>
          <p:cNvSpPr/>
          <p:nvPr/>
        </p:nvSpPr>
        <p:spPr>
          <a:xfrm>
            <a:off x="4241830" y="457200"/>
            <a:ext cx="3703320" cy="9144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 name="Google Shape;18;p9"/>
          <p:cNvGrpSpPr/>
          <p:nvPr/>
        </p:nvGrpSpPr>
        <p:grpSpPr>
          <a:xfrm>
            <a:off x="428696" y="482137"/>
            <a:ext cx="11301155" cy="81191"/>
            <a:chOff x="428696" y="482137"/>
            <a:chExt cx="11301155" cy="81191"/>
          </a:xfrm>
        </p:grpSpPr>
        <p:sp>
          <p:nvSpPr>
            <p:cNvPr id="19" name="Google Shape;19;p9"/>
            <p:cNvSpPr/>
            <p:nvPr/>
          </p:nvSpPr>
          <p:spPr>
            <a:xfrm rot="10800000" flipH="1">
              <a:off x="428696" y="482137"/>
              <a:ext cx="3703321" cy="8119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20" name="Google Shape;20;p9"/>
            <p:cNvSpPr/>
            <p:nvPr/>
          </p:nvSpPr>
          <p:spPr>
            <a:xfrm rot="10800000" flipH="1">
              <a:off x="4235926" y="482137"/>
              <a:ext cx="3703321" cy="8119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21" name="Google Shape;21;p9"/>
            <p:cNvSpPr/>
            <p:nvPr/>
          </p:nvSpPr>
          <p:spPr>
            <a:xfrm rot="10800000" flipH="1">
              <a:off x="8026530" y="482137"/>
              <a:ext cx="3703321" cy="81191"/>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gr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7.xml"/><Relationship Id="rId5" Type="http://schemas.openxmlformats.org/officeDocument/2006/relationships/image" Target="../media/image11.jpg"/><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tiff"/><Relationship Id="rId1" Type="http://schemas.openxmlformats.org/officeDocument/2006/relationships/slideLayout" Target="../slideLayouts/slideLayout7.xml"/><Relationship Id="rId5" Type="http://schemas.openxmlformats.org/officeDocument/2006/relationships/image" Target="../media/image7.jpg"/><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2"/>
        <p:cNvGrpSpPr/>
        <p:nvPr/>
      </p:nvGrpSpPr>
      <p:grpSpPr>
        <a:xfrm>
          <a:off x="0" y="0"/>
          <a:ext cx="0" cy="0"/>
          <a:chOff x="0" y="0"/>
          <a:chExt cx="0" cy="0"/>
        </a:xfrm>
      </p:grpSpPr>
      <p:sp>
        <p:nvSpPr>
          <p:cNvPr id="113" name="Google Shape;113;p1"/>
          <p:cNvSpPr txBox="1">
            <a:spLocks noGrp="1"/>
          </p:cNvSpPr>
          <p:nvPr>
            <p:ph type="ctrTitle"/>
          </p:nvPr>
        </p:nvSpPr>
        <p:spPr>
          <a:xfrm>
            <a:off x="375633" y="1128156"/>
            <a:ext cx="11500103" cy="2125681"/>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rgbClr val="C00000"/>
              </a:buClr>
              <a:buSzPts val="3600"/>
              <a:buFont typeface="Arial"/>
              <a:buNone/>
            </a:pPr>
            <a:br>
              <a:rPr lang="en-US" b="1" dirty="0">
                <a:solidFill>
                  <a:srgbClr val="C00000"/>
                </a:solidFill>
                <a:latin typeface="Arial"/>
                <a:ea typeface="Arial"/>
                <a:cs typeface="Arial"/>
                <a:sym typeface="Arial"/>
              </a:rPr>
            </a:br>
            <a:br>
              <a:rPr lang="en-US" b="1" dirty="0">
                <a:solidFill>
                  <a:srgbClr val="C00000"/>
                </a:solidFill>
                <a:latin typeface="Arial"/>
                <a:ea typeface="Arial"/>
                <a:cs typeface="Arial"/>
                <a:sym typeface="Arial"/>
              </a:rPr>
            </a:br>
            <a:br>
              <a:rPr lang="en-US" b="1" dirty="0">
                <a:solidFill>
                  <a:srgbClr val="C00000"/>
                </a:solidFill>
                <a:latin typeface="Arial"/>
                <a:ea typeface="Arial"/>
                <a:cs typeface="Arial"/>
                <a:sym typeface="Arial"/>
              </a:rPr>
            </a:br>
            <a:r>
              <a:rPr lang="en-US" b="1" dirty="0">
                <a:solidFill>
                  <a:srgbClr val="C00000"/>
                </a:solidFill>
                <a:latin typeface="Arial"/>
                <a:ea typeface="Arial"/>
                <a:cs typeface="Arial"/>
                <a:sym typeface="Arial"/>
              </a:rPr>
              <a:t>NGHIÊN CỨU ĐẶC ĐIỂM LÂM SÀNG, CẬN LÂM SÀNG VÀ ĐÁNH GIÁ HIỆU QUẢ ĐIỀU TRỊ VIÊM NHA CHU BẰNG PHƯƠNG PHÁP PHẪU THUẬT KẾT HỢP LASER DIODE VÀ CHLORHEXIDINE 0.12% TRÊN BỆNH NHÂN ĐÁI THÁO ĐƯỜNG TÍP 2</a:t>
            </a:r>
            <a:endParaRPr b="1" dirty="0">
              <a:solidFill>
                <a:srgbClr val="C00000"/>
              </a:solidFill>
              <a:latin typeface="Arial"/>
              <a:ea typeface="Arial"/>
              <a:cs typeface="Arial"/>
              <a:sym typeface="Arial"/>
            </a:endParaRPr>
          </a:p>
        </p:txBody>
      </p:sp>
      <p:pic>
        <p:nvPicPr>
          <p:cNvPr id="114" name="Google Shape;114;p1" descr="A stethoscope on a clipboard"/>
          <p:cNvPicPr preferRelativeResize="0">
            <a:picLocks noGrp="1"/>
          </p:cNvPicPr>
          <p:nvPr>
            <p:ph type="pic" idx="2"/>
          </p:nvPr>
        </p:nvPicPr>
        <p:blipFill rotWithShape="1">
          <a:blip r:embed="rId3">
            <a:alphaModFix/>
          </a:blip>
          <a:srcRect t="28164" b="28164"/>
          <a:stretch/>
        </p:blipFill>
        <p:spPr>
          <a:xfrm>
            <a:off x="458722" y="3604164"/>
            <a:ext cx="11274551" cy="3287971"/>
          </a:xfrm>
          <a:prstGeom prst="rect">
            <a:avLst/>
          </a:prstGeom>
          <a:solidFill>
            <a:schemeClr val="accent2"/>
          </a:solidFill>
          <a:ln>
            <a:noFill/>
          </a:ln>
        </p:spPr>
      </p:pic>
      <p:sp>
        <p:nvSpPr>
          <p:cNvPr id="115" name="Google Shape;115;p1"/>
          <p:cNvSpPr txBox="1"/>
          <p:nvPr/>
        </p:nvSpPr>
        <p:spPr>
          <a:xfrm>
            <a:off x="7471611" y="3265870"/>
            <a:ext cx="4344756"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i="0" u="none" strike="noStrike" cap="none" dirty="0">
                <a:solidFill>
                  <a:srgbClr val="0070C0"/>
                </a:solidFill>
                <a:latin typeface="Arial"/>
                <a:ea typeface="Arial"/>
                <a:cs typeface="Arial"/>
                <a:sym typeface="Arial"/>
              </a:rPr>
              <a:t>NCV: </a:t>
            </a:r>
            <a:r>
              <a:rPr lang="en-US" sz="2400" b="1" dirty="0">
                <a:solidFill>
                  <a:srgbClr val="0070C0"/>
                </a:solidFill>
              </a:rPr>
              <a:t>TRẦN PHƯƠNG THUÝ</a:t>
            </a:r>
            <a:endParaRPr sz="2400" b="1" dirty="0">
              <a:solidFill>
                <a:srgbClr val="0070C0"/>
              </a:solidFill>
              <a:latin typeface="Arial"/>
              <a:ea typeface="Arial"/>
              <a:cs typeface="Arial"/>
              <a:sym typeface="Arial"/>
            </a:endParaRPr>
          </a:p>
        </p:txBody>
      </p:sp>
      <p:sp>
        <p:nvSpPr>
          <p:cNvPr id="116" name="Google Shape;116;p1"/>
          <p:cNvSpPr txBox="1"/>
          <p:nvPr/>
        </p:nvSpPr>
        <p:spPr>
          <a:xfrm>
            <a:off x="2683097" y="714615"/>
            <a:ext cx="6825803" cy="76944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a:solidFill>
                  <a:srgbClr val="0070C0"/>
                </a:solidFill>
                <a:latin typeface="Arial"/>
                <a:ea typeface="Arial"/>
                <a:cs typeface="Arial"/>
                <a:sym typeface="Arial"/>
              </a:rPr>
              <a:t>SỞ Y TẾ THÀNH PHỐ HỒ CHÍ MINH</a:t>
            </a:r>
            <a:endParaRPr/>
          </a:p>
          <a:p>
            <a:pPr marL="0" marR="0" lvl="0" indent="0" algn="ctr" rtl="0">
              <a:spcBef>
                <a:spcPts val="0"/>
              </a:spcBef>
              <a:spcAft>
                <a:spcPts val="0"/>
              </a:spcAft>
              <a:buNone/>
            </a:pPr>
            <a:r>
              <a:rPr lang="en-US" sz="2400" b="1">
                <a:solidFill>
                  <a:srgbClr val="FF0000"/>
                </a:solidFill>
                <a:latin typeface="Arial"/>
                <a:ea typeface="Arial"/>
                <a:cs typeface="Arial"/>
                <a:sym typeface="Arial"/>
              </a:rPr>
              <a:t>BỆNH VIỆN RĂNG HÀM MẶT</a:t>
            </a:r>
            <a:endParaRPr/>
          </a:p>
        </p:txBody>
      </p:sp>
      <p:pic>
        <p:nvPicPr>
          <p:cNvPr id="117" name="Google Shape;117;p1" descr="A red circle with white text and a black background&#10;&#10;AI-generated content may be incorrect."/>
          <p:cNvPicPr preferRelativeResize="0"/>
          <p:nvPr/>
        </p:nvPicPr>
        <p:blipFill rotWithShape="1">
          <a:blip r:embed="rId4">
            <a:alphaModFix/>
          </a:blip>
          <a:srcRect/>
          <a:stretch/>
        </p:blipFill>
        <p:spPr>
          <a:xfrm>
            <a:off x="2866456" y="667067"/>
            <a:ext cx="859724" cy="86453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6E98B5-23C6-9C42-A422-64574D1FB5DB}"/>
              </a:ext>
            </a:extLst>
          </p:cNvPr>
          <p:cNvSpPr>
            <a:spLocks noGrp="1"/>
          </p:cNvSpPr>
          <p:nvPr>
            <p:ph type="title"/>
          </p:nvPr>
        </p:nvSpPr>
        <p:spPr/>
        <p:txBody>
          <a:bodyPr/>
          <a:lstStyle/>
          <a:p>
            <a:r>
              <a:rPr lang="en-US" b="1" kern="1200" cap="none" spc="0" baseline="0" dirty="0">
                <a:solidFill>
                  <a:schemeClr val="tx1"/>
                </a:solidFill>
                <a:latin typeface="Arial" panose="020B0604020202020204" pitchFamily="34" charset="0"/>
                <a:cs typeface="Arial" panose="020B0604020202020204" pitchFamily="34" charset="0"/>
              </a:rPr>
              <a:t>LASER </a:t>
            </a:r>
            <a:r>
              <a:rPr lang="en-US" b="1" kern="1200" cap="none" spc="0" baseline="0" dirty="0">
                <a:latin typeface="Arial" panose="020B0604020202020204" pitchFamily="34" charset="0"/>
                <a:cs typeface="Arial" panose="020B0604020202020204" pitchFamily="34" charset="0"/>
              </a:rPr>
              <a:t>SETTING :</a:t>
            </a:r>
            <a:r>
              <a:rPr lang="en-US" sz="2800" b="1" spc="50" dirty="0">
                <a:solidFill>
                  <a:schemeClr val="tx1">
                    <a:alpha val="60000"/>
                  </a:schemeClr>
                </a:solidFill>
                <a:latin typeface="Arial" panose="020B0604020202020204" pitchFamily="34" charset="0"/>
                <a:cs typeface="Arial" panose="020B0604020202020204" pitchFamily="34" charset="0"/>
              </a:rPr>
              <a:t>PERIO POCKETS</a:t>
            </a:r>
            <a:br>
              <a:rPr lang="en-US" sz="2800" b="1" spc="50" dirty="0">
                <a:solidFill>
                  <a:schemeClr val="tx1">
                    <a:alpha val="60000"/>
                  </a:schemeClr>
                </a:solidFill>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
        <p:nvSpPr>
          <p:cNvPr id="6" name="Text Placeholder 5">
            <a:extLst>
              <a:ext uri="{FF2B5EF4-FFF2-40B4-BE49-F238E27FC236}">
                <a16:creationId xmlns:a16="http://schemas.microsoft.com/office/drawing/2014/main" id="{5D45BE4E-21B8-BE4D-8E96-EC1AB8CF540B}"/>
              </a:ext>
            </a:extLst>
          </p:cNvPr>
          <p:cNvSpPr>
            <a:spLocks noGrp="1"/>
          </p:cNvSpPr>
          <p:nvPr>
            <p:ph type="body" idx="4"/>
          </p:nvPr>
        </p:nvSpPr>
        <p:spPr>
          <a:xfrm>
            <a:off x="5114387" y="1732058"/>
            <a:ext cx="6496421" cy="4143062"/>
          </a:xfrm>
        </p:spPr>
        <p:txBody>
          <a:bodyPr>
            <a:normAutofit fontScale="92500"/>
          </a:bodyPr>
          <a:lstStyle/>
          <a:p>
            <a:pPr>
              <a:lnSpc>
                <a:spcPct val="140000"/>
              </a:lnSpc>
            </a:pPr>
            <a:r>
              <a:rPr lang="vi-VN" sz="2400" b="1" spc="50" dirty="0">
                <a:solidFill>
                  <a:schemeClr val="tx1">
                    <a:alpha val="60000"/>
                  </a:schemeClr>
                </a:solidFill>
                <a:latin typeface="Arial" panose="020B0604020202020204" pitchFamily="34" charset="0"/>
                <a:cs typeface="Arial" panose="020B0604020202020204" pitchFamily="34" charset="0"/>
              </a:rPr>
              <a:t>E</a:t>
            </a:r>
            <a:r>
              <a:rPr lang="en-US" sz="2400" b="1" spc="50" dirty="0" err="1">
                <a:solidFill>
                  <a:schemeClr val="tx1">
                    <a:alpha val="60000"/>
                  </a:schemeClr>
                </a:solidFill>
                <a:latin typeface="Arial" panose="020B0604020202020204" pitchFamily="34" charset="0"/>
                <a:cs typeface="Arial" panose="020B0604020202020204" pitchFamily="34" charset="0"/>
              </a:rPr>
              <a:t>picX</a:t>
            </a:r>
            <a:r>
              <a:rPr lang="en-US" sz="2400" b="1" spc="50" dirty="0">
                <a:solidFill>
                  <a:schemeClr val="tx1">
                    <a:alpha val="60000"/>
                  </a:schemeClr>
                </a:solidFill>
                <a:latin typeface="Arial" panose="020B0604020202020204" pitchFamily="34" charset="0"/>
                <a:cs typeface="Arial" panose="020B0604020202020204" pitchFamily="34" charset="0"/>
              </a:rPr>
              <a:t> Laser: CP2 mode</a:t>
            </a:r>
          </a:p>
          <a:p>
            <a:pPr>
              <a:lnSpc>
                <a:spcPct val="140000"/>
              </a:lnSpc>
            </a:pPr>
            <a:r>
              <a:rPr lang="vi-VN" sz="2400" b="1" spc="50" dirty="0">
                <a:solidFill>
                  <a:schemeClr val="tx1">
                    <a:alpha val="60000"/>
                  </a:schemeClr>
                </a:solidFill>
                <a:latin typeface="Arial" panose="020B0604020202020204" pitchFamily="34" charset="0"/>
                <a:cs typeface="Arial" panose="020B0604020202020204" pitchFamily="34" charset="0"/>
              </a:rPr>
              <a:t>Công suất lớn nhất (</a:t>
            </a:r>
            <a:r>
              <a:rPr lang="en-US" sz="2400" b="1" spc="50" dirty="0">
                <a:solidFill>
                  <a:schemeClr val="tx1">
                    <a:alpha val="60000"/>
                  </a:schemeClr>
                </a:solidFill>
                <a:latin typeface="Arial" panose="020B0604020202020204" pitchFamily="34" charset="0"/>
                <a:cs typeface="Arial" panose="020B0604020202020204" pitchFamily="34" charset="0"/>
              </a:rPr>
              <a:t>Peak </a:t>
            </a:r>
            <a:r>
              <a:rPr lang="vi-VN" sz="2400" b="1" spc="50" dirty="0">
                <a:solidFill>
                  <a:schemeClr val="tx1">
                    <a:alpha val="60000"/>
                  </a:schemeClr>
                </a:solidFill>
                <a:latin typeface="Arial" panose="020B0604020202020204" pitchFamily="34" charset="0"/>
                <a:cs typeface="Arial" panose="020B0604020202020204" pitchFamily="34" charset="0"/>
              </a:rPr>
              <a:t>power)</a:t>
            </a:r>
            <a:r>
              <a:rPr lang="en-US" sz="2400" b="1" spc="50" dirty="0">
                <a:solidFill>
                  <a:schemeClr val="tx1">
                    <a:alpha val="60000"/>
                  </a:schemeClr>
                </a:solidFill>
                <a:latin typeface="Arial" panose="020B0604020202020204" pitchFamily="34" charset="0"/>
                <a:cs typeface="Arial" panose="020B0604020202020204" pitchFamily="34" charset="0"/>
              </a:rPr>
              <a:t>: 1.6 W</a:t>
            </a:r>
          </a:p>
          <a:p>
            <a:pPr>
              <a:lnSpc>
                <a:spcPct val="140000"/>
              </a:lnSpc>
            </a:pPr>
            <a:r>
              <a:rPr lang="vi-VN" sz="2400" b="1" spc="50" dirty="0">
                <a:solidFill>
                  <a:schemeClr val="tx1">
                    <a:alpha val="60000"/>
                  </a:schemeClr>
                </a:solidFill>
                <a:latin typeface="Arial" panose="020B0604020202020204" pitchFamily="34" charset="0"/>
                <a:cs typeface="Arial" panose="020B0604020202020204" pitchFamily="34" charset="0"/>
              </a:rPr>
              <a:t>Công suất trung bình (</a:t>
            </a:r>
            <a:r>
              <a:rPr lang="en-US" sz="2400" b="1" spc="50" dirty="0">
                <a:solidFill>
                  <a:schemeClr val="tx1">
                    <a:alpha val="60000"/>
                  </a:schemeClr>
                </a:solidFill>
                <a:latin typeface="Arial" panose="020B0604020202020204" pitchFamily="34" charset="0"/>
                <a:cs typeface="Arial" panose="020B0604020202020204" pitchFamily="34" charset="0"/>
              </a:rPr>
              <a:t>Avg </a:t>
            </a:r>
            <a:r>
              <a:rPr lang="vi-VN" sz="2400" b="1" spc="50" dirty="0">
                <a:solidFill>
                  <a:schemeClr val="tx1">
                    <a:alpha val="60000"/>
                  </a:schemeClr>
                </a:solidFill>
                <a:latin typeface="Arial" panose="020B0604020202020204" pitchFamily="34" charset="0"/>
                <a:cs typeface="Arial" panose="020B0604020202020204" pitchFamily="34" charset="0"/>
              </a:rPr>
              <a:t>power)</a:t>
            </a:r>
            <a:r>
              <a:rPr lang="en-US" sz="2400" b="1" spc="50" dirty="0">
                <a:solidFill>
                  <a:schemeClr val="tx1">
                    <a:alpha val="60000"/>
                  </a:schemeClr>
                </a:solidFill>
                <a:latin typeface="Arial" panose="020B0604020202020204" pitchFamily="34" charset="0"/>
                <a:cs typeface="Arial" panose="020B0604020202020204" pitchFamily="34" charset="0"/>
              </a:rPr>
              <a:t>: 0.8 W</a:t>
            </a:r>
          </a:p>
          <a:p>
            <a:pPr>
              <a:lnSpc>
                <a:spcPct val="140000"/>
              </a:lnSpc>
            </a:pPr>
            <a:r>
              <a:rPr lang="vi-VN" sz="2400" b="1" spc="50" dirty="0">
                <a:solidFill>
                  <a:schemeClr val="tx1">
                    <a:alpha val="60000"/>
                  </a:schemeClr>
                </a:solidFill>
                <a:latin typeface="Arial" panose="020B0604020202020204" pitchFamily="34" charset="0"/>
                <a:cs typeface="Arial" panose="020B0604020202020204" pitchFamily="34" charset="0"/>
              </a:rPr>
              <a:t>Khoảng xung (</a:t>
            </a:r>
            <a:r>
              <a:rPr lang="en-US" sz="2400" b="1" spc="50" dirty="0">
                <a:solidFill>
                  <a:schemeClr val="tx1">
                    <a:alpha val="60000"/>
                  </a:schemeClr>
                </a:solidFill>
                <a:latin typeface="Arial" panose="020B0604020202020204" pitchFamily="34" charset="0"/>
                <a:cs typeface="Arial" panose="020B0604020202020204" pitchFamily="34" charset="0"/>
              </a:rPr>
              <a:t>Pulse </a:t>
            </a:r>
            <a:r>
              <a:rPr lang="vi-VN" sz="2400" b="1" spc="50" dirty="0">
                <a:solidFill>
                  <a:schemeClr val="tx1">
                    <a:alpha val="60000"/>
                  </a:schemeClr>
                </a:solidFill>
                <a:latin typeface="Arial" panose="020B0604020202020204" pitchFamily="34" charset="0"/>
                <a:cs typeface="Arial" panose="020B0604020202020204" pitchFamily="34" charset="0"/>
              </a:rPr>
              <a:t>interval)</a:t>
            </a:r>
            <a:r>
              <a:rPr lang="en-US" sz="2400" b="1" spc="50" dirty="0">
                <a:solidFill>
                  <a:schemeClr val="tx1">
                    <a:alpha val="60000"/>
                  </a:schemeClr>
                </a:solidFill>
                <a:latin typeface="Arial" panose="020B0604020202020204" pitchFamily="34" charset="0"/>
                <a:cs typeface="Arial" panose="020B0604020202020204" pitchFamily="34" charset="0"/>
              </a:rPr>
              <a:t>: 1.0 </a:t>
            </a:r>
            <a:r>
              <a:rPr lang="en-US" sz="2400" b="1" spc="50" dirty="0" err="1">
                <a:solidFill>
                  <a:schemeClr val="tx1">
                    <a:alpha val="60000"/>
                  </a:schemeClr>
                </a:solidFill>
                <a:latin typeface="Arial" panose="020B0604020202020204" pitchFamily="34" charset="0"/>
                <a:cs typeface="Arial" panose="020B0604020202020204" pitchFamily="34" charset="0"/>
              </a:rPr>
              <a:t>ms</a:t>
            </a:r>
            <a:endParaRPr lang="en-US" sz="2400" b="1" spc="50" dirty="0">
              <a:solidFill>
                <a:schemeClr val="tx1">
                  <a:alpha val="60000"/>
                </a:schemeClr>
              </a:solidFill>
              <a:latin typeface="Arial" panose="020B0604020202020204" pitchFamily="34" charset="0"/>
              <a:cs typeface="Arial" panose="020B0604020202020204" pitchFamily="34" charset="0"/>
            </a:endParaRPr>
          </a:p>
          <a:p>
            <a:pPr>
              <a:lnSpc>
                <a:spcPct val="140000"/>
              </a:lnSpc>
            </a:pPr>
            <a:r>
              <a:rPr lang="vi-VN" sz="2400" b="1" spc="50" dirty="0">
                <a:solidFill>
                  <a:schemeClr val="tx1">
                    <a:alpha val="60000"/>
                  </a:schemeClr>
                </a:solidFill>
                <a:latin typeface="Arial" panose="020B0604020202020204" pitchFamily="34" charset="0"/>
                <a:cs typeface="Arial" panose="020B0604020202020204" pitchFamily="34" charset="0"/>
              </a:rPr>
              <a:t>Chiều dài xung (</a:t>
            </a:r>
            <a:r>
              <a:rPr lang="en-US" sz="2400" b="1" spc="50" dirty="0">
                <a:solidFill>
                  <a:schemeClr val="tx1">
                    <a:alpha val="60000"/>
                  </a:schemeClr>
                </a:solidFill>
                <a:latin typeface="Arial" panose="020B0604020202020204" pitchFamily="34" charset="0"/>
                <a:cs typeface="Arial" panose="020B0604020202020204" pitchFamily="34" charset="0"/>
              </a:rPr>
              <a:t>Pulse </a:t>
            </a:r>
            <a:r>
              <a:rPr lang="vi-VN" sz="2400" b="1" spc="50" dirty="0">
                <a:solidFill>
                  <a:schemeClr val="tx1">
                    <a:alpha val="60000"/>
                  </a:schemeClr>
                </a:solidFill>
                <a:latin typeface="Arial" panose="020B0604020202020204" pitchFamily="34" charset="0"/>
                <a:cs typeface="Arial" panose="020B0604020202020204" pitchFamily="34" charset="0"/>
              </a:rPr>
              <a:t>length)</a:t>
            </a:r>
            <a:r>
              <a:rPr lang="en-US" sz="2400" b="1" spc="50" dirty="0">
                <a:solidFill>
                  <a:schemeClr val="tx1">
                    <a:alpha val="60000"/>
                  </a:schemeClr>
                </a:solidFill>
                <a:latin typeface="Arial" panose="020B0604020202020204" pitchFamily="34" charset="0"/>
                <a:cs typeface="Arial" panose="020B0604020202020204" pitchFamily="34" charset="0"/>
              </a:rPr>
              <a:t>: 1.0 </a:t>
            </a:r>
            <a:r>
              <a:rPr lang="en-US" sz="2400" b="1" spc="50" dirty="0" err="1">
                <a:solidFill>
                  <a:schemeClr val="tx1">
                    <a:alpha val="60000"/>
                  </a:schemeClr>
                </a:solidFill>
                <a:latin typeface="Arial" panose="020B0604020202020204" pitchFamily="34" charset="0"/>
                <a:cs typeface="Arial" panose="020B0604020202020204" pitchFamily="34" charset="0"/>
              </a:rPr>
              <a:t>ms</a:t>
            </a:r>
            <a:endParaRPr lang="en-US" sz="2400" b="1" spc="50" dirty="0">
              <a:solidFill>
                <a:schemeClr val="tx1">
                  <a:alpha val="60000"/>
                </a:schemeClr>
              </a:solidFill>
              <a:latin typeface="Arial" panose="020B0604020202020204" pitchFamily="34" charset="0"/>
              <a:cs typeface="Arial" panose="020B0604020202020204" pitchFamily="34" charset="0"/>
            </a:endParaRPr>
          </a:p>
          <a:p>
            <a:pPr>
              <a:lnSpc>
                <a:spcPct val="140000"/>
              </a:lnSpc>
            </a:pPr>
            <a:r>
              <a:rPr lang="vi-VN" sz="2400" b="1" spc="50" dirty="0">
                <a:solidFill>
                  <a:schemeClr val="tx1">
                    <a:alpha val="60000"/>
                  </a:schemeClr>
                </a:solidFill>
                <a:latin typeface="Arial" panose="020B0604020202020204" pitchFamily="34" charset="0"/>
                <a:cs typeface="Arial" panose="020B0604020202020204" pitchFamily="34" charset="0"/>
              </a:rPr>
              <a:t>Chu kỳ (</a:t>
            </a:r>
            <a:r>
              <a:rPr lang="en-US" sz="2400" b="1" spc="50" dirty="0" err="1">
                <a:solidFill>
                  <a:schemeClr val="tx1">
                    <a:alpha val="60000"/>
                  </a:schemeClr>
                </a:solidFill>
                <a:latin typeface="Arial" panose="020B0604020202020204" pitchFamily="34" charset="0"/>
                <a:cs typeface="Arial" panose="020B0604020202020204" pitchFamily="34" charset="0"/>
              </a:rPr>
              <a:t>Dulty</a:t>
            </a:r>
            <a:r>
              <a:rPr lang="en-US" sz="2400" b="1" spc="50" dirty="0">
                <a:solidFill>
                  <a:schemeClr val="tx1">
                    <a:alpha val="60000"/>
                  </a:schemeClr>
                </a:solidFill>
                <a:latin typeface="Arial" panose="020B0604020202020204" pitchFamily="34" charset="0"/>
                <a:cs typeface="Arial" panose="020B0604020202020204" pitchFamily="34" charset="0"/>
              </a:rPr>
              <a:t> </a:t>
            </a:r>
            <a:r>
              <a:rPr lang="vi-VN" sz="2400" b="1" spc="50" dirty="0">
                <a:solidFill>
                  <a:schemeClr val="tx1">
                    <a:alpha val="60000"/>
                  </a:schemeClr>
                </a:solidFill>
                <a:latin typeface="Arial" panose="020B0604020202020204" pitchFamily="34" charset="0"/>
                <a:cs typeface="Arial" panose="020B0604020202020204" pitchFamily="34" charset="0"/>
              </a:rPr>
              <a:t>cycle)</a:t>
            </a:r>
            <a:r>
              <a:rPr lang="en-US" sz="2400" b="1" spc="50" dirty="0">
                <a:solidFill>
                  <a:schemeClr val="tx1">
                    <a:alpha val="60000"/>
                  </a:schemeClr>
                </a:solidFill>
                <a:latin typeface="Arial" panose="020B0604020202020204" pitchFamily="34" charset="0"/>
                <a:cs typeface="Arial" panose="020B0604020202020204" pitchFamily="34" charset="0"/>
              </a:rPr>
              <a:t>: 50%</a:t>
            </a:r>
          </a:p>
          <a:p>
            <a:pPr>
              <a:lnSpc>
                <a:spcPct val="140000"/>
              </a:lnSpc>
            </a:pPr>
            <a:r>
              <a:rPr lang="en-US" sz="2400" b="1" spc="50" dirty="0">
                <a:solidFill>
                  <a:schemeClr val="tx1">
                    <a:alpha val="60000"/>
                  </a:schemeClr>
                </a:solidFill>
                <a:latin typeface="Arial" panose="020B0604020202020204" pitchFamily="34" charset="0"/>
                <a:cs typeface="Arial" panose="020B0604020202020204" pitchFamily="34" charset="0"/>
              </a:rPr>
              <a:t>Tip: </a:t>
            </a:r>
            <a:r>
              <a:rPr lang="vi-VN" sz="2400" b="1" spc="50" dirty="0">
                <a:solidFill>
                  <a:schemeClr val="tx1">
                    <a:alpha val="60000"/>
                  </a:schemeClr>
                </a:solidFill>
                <a:latin typeface="Arial" panose="020B0604020202020204" pitchFamily="34" charset="0"/>
                <a:cs typeface="Arial" panose="020B0604020202020204" pitchFamily="34" charset="0"/>
              </a:rPr>
              <a:t>E3</a:t>
            </a:r>
            <a:r>
              <a:rPr lang="en-US" sz="2400" b="1" spc="50" dirty="0">
                <a:solidFill>
                  <a:schemeClr val="tx1">
                    <a:alpha val="60000"/>
                  </a:schemeClr>
                </a:solidFill>
                <a:latin typeface="Arial" panose="020B0604020202020204" pitchFamily="34" charset="0"/>
                <a:cs typeface="Arial" panose="020B0604020202020204" pitchFamily="34" charset="0"/>
              </a:rPr>
              <a:t>, </a:t>
            </a:r>
            <a:r>
              <a:rPr lang="vi-VN" sz="2400" b="1" spc="50" dirty="0">
                <a:solidFill>
                  <a:schemeClr val="tx1">
                    <a:alpha val="60000"/>
                  </a:schemeClr>
                </a:solidFill>
                <a:latin typeface="Arial" panose="020B0604020202020204" pitchFamily="34" charset="0"/>
                <a:cs typeface="Arial" panose="020B0604020202020204" pitchFamily="34" charset="0"/>
              </a:rPr>
              <a:t>được kích hoạt (</a:t>
            </a:r>
            <a:r>
              <a:rPr lang="en-US" sz="2400" b="1" spc="50" dirty="0">
                <a:solidFill>
                  <a:schemeClr val="tx1">
                    <a:alpha val="60000"/>
                  </a:schemeClr>
                </a:solidFill>
                <a:latin typeface="Arial" panose="020B0604020202020204" pitchFamily="34" charset="0"/>
                <a:cs typeface="Arial" panose="020B0604020202020204" pitchFamily="34" charset="0"/>
              </a:rPr>
              <a:t>initiated </a:t>
            </a:r>
            <a:r>
              <a:rPr lang="vi-VN" sz="2400" b="1" spc="50" dirty="0">
                <a:solidFill>
                  <a:schemeClr val="tx1">
                    <a:alpha val="60000"/>
                  </a:schemeClr>
                </a:solidFill>
                <a:latin typeface="Arial" panose="020B0604020202020204" pitchFamily="34" charset="0"/>
                <a:cs typeface="Arial" panose="020B0604020202020204" pitchFamily="34" charset="0"/>
              </a:rPr>
              <a:t>tip)</a:t>
            </a:r>
            <a:endParaRPr lang="en-US" sz="2400" b="1" spc="50" dirty="0">
              <a:solidFill>
                <a:schemeClr val="tx1">
                  <a:alpha val="60000"/>
                </a:schemeClr>
              </a:solidFill>
              <a:latin typeface="Arial" panose="020B0604020202020204" pitchFamily="34" charset="0"/>
              <a:cs typeface="Arial" panose="020B0604020202020204" pitchFamily="34" charset="0"/>
            </a:endParaRPr>
          </a:p>
          <a:p>
            <a:endParaRPr lang="en-US" b="1"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48994801-A432-194C-99E4-1617661A2C12}"/>
              </a:ext>
            </a:extLst>
          </p:cNvPr>
          <p:cNvPicPr>
            <a:picLocks noChangeAspect="1"/>
          </p:cNvPicPr>
          <p:nvPr/>
        </p:nvPicPr>
        <p:blipFill rotWithShape="1">
          <a:blip r:embed="rId2">
            <a:extLst>
              <a:ext uri="{28A0092B-C50C-407E-A947-70E740481C1C}">
                <a14:useLocalDpi xmlns:a14="http://schemas.microsoft.com/office/drawing/2010/main" val="0"/>
              </a:ext>
            </a:extLst>
          </a:blip>
          <a:srcRect t="15748" r="25606" b="36255"/>
          <a:stretch/>
        </p:blipFill>
        <p:spPr>
          <a:xfrm>
            <a:off x="3390790" y="1943097"/>
            <a:ext cx="1723597" cy="1976947"/>
          </a:xfrm>
          <a:prstGeom prst="rect">
            <a:avLst/>
          </a:prstGeom>
        </p:spPr>
      </p:pic>
      <p:pic>
        <p:nvPicPr>
          <p:cNvPr id="1026" name="Picture 2" descr="Máy cắt nướu răng EPIC X Dental Surgical Laser System (Máy laser nha khoa Epic  X)">
            <a:extLst>
              <a:ext uri="{FF2B5EF4-FFF2-40B4-BE49-F238E27FC236}">
                <a16:creationId xmlns:a16="http://schemas.microsoft.com/office/drawing/2014/main" id="{0334DAB0-FDF6-E44B-B9CC-42CC8BE08A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0790" y="4404743"/>
            <a:ext cx="1723597" cy="172359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 laser being used to cut a piece of wood&#10;&#10;Description automatically generated">
            <a:extLst>
              <a:ext uri="{FF2B5EF4-FFF2-40B4-BE49-F238E27FC236}">
                <a16:creationId xmlns:a16="http://schemas.microsoft.com/office/drawing/2014/main" id="{BCE4F54F-A6C7-BD4C-9EE0-07D14AED335F}"/>
              </a:ext>
            </a:extLst>
          </p:cNvPr>
          <p:cNvPicPr>
            <a:picLocks noChangeAspect="1"/>
          </p:cNvPicPr>
          <p:nvPr/>
        </p:nvPicPr>
        <p:blipFill rotWithShape="1">
          <a:blip r:embed="rId4">
            <a:extLst>
              <a:ext uri="{28A0092B-C50C-407E-A947-70E740481C1C}">
                <a14:useLocalDpi xmlns:a14="http://schemas.microsoft.com/office/drawing/2010/main" val="0"/>
              </a:ext>
            </a:extLst>
          </a:blip>
          <a:srcRect t="11709" r="18081"/>
          <a:stretch/>
        </p:blipFill>
        <p:spPr>
          <a:xfrm>
            <a:off x="1303402" y="4404743"/>
            <a:ext cx="1481760" cy="1197751"/>
          </a:xfrm>
          <a:prstGeom prst="rect">
            <a:avLst/>
          </a:prstGeom>
        </p:spPr>
      </p:pic>
      <p:pic>
        <p:nvPicPr>
          <p:cNvPr id="10" name="Picture 9" descr="A black circular device with a screen and green lights&#10;&#10;Description automatically generated">
            <a:extLst>
              <a:ext uri="{FF2B5EF4-FFF2-40B4-BE49-F238E27FC236}">
                <a16:creationId xmlns:a16="http://schemas.microsoft.com/office/drawing/2014/main" id="{3862458A-0001-DD44-B7A2-E1686A27755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00918" y="1943097"/>
            <a:ext cx="1957230" cy="2052974"/>
          </a:xfrm>
          <a:prstGeom prst="rect">
            <a:avLst/>
          </a:prstGeom>
        </p:spPr>
      </p:pic>
    </p:spTree>
    <p:extLst>
      <p:ext uri="{BB962C8B-B14F-4D97-AF65-F5344CB8AC3E}">
        <p14:creationId xmlns:p14="http://schemas.microsoft.com/office/powerpoint/2010/main" val="8682410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6"/>
          <p:cNvSpPr txBox="1">
            <a:spLocks noGrp="1"/>
          </p:cNvSpPr>
          <p:nvPr>
            <p:ph type="title"/>
          </p:nvPr>
        </p:nvSpPr>
        <p:spPr>
          <a:xfrm>
            <a:off x="581192" y="546265"/>
            <a:ext cx="11029616" cy="916775"/>
          </a:xfrm>
          <a:prstGeom prst="rect">
            <a:avLst/>
          </a:prstGeom>
          <a:noFill/>
          <a:ln>
            <a:noFill/>
          </a:ln>
        </p:spPr>
        <p:txBody>
          <a:bodyPr spcFirstLastPara="1" wrap="square" lIns="91425" tIns="45700" rIns="91425" bIns="45700" anchor="b" anchorCtr="0">
            <a:normAutofit fontScale="90000"/>
          </a:bodyPr>
          <a:lstStyle/>
          <a:p>
            <a:pPr marL="0" lvl="0" indent="0" algn="l" rtl="0">
              <a:spcBef>
                <a:spcPts val="0"/>
              </a:spcBef>
              <a:spcAft>
                <a:spcPts val="0"/>
              </a:spcAft>
              <a:buClr>
                <a:srgbClr val="C00000"/>
              </a:buClr>
              <a:buSzPct val="100000"/>
              <a:buFont typeface="Arial"/>
              <a:buNone/>
            </a:pPr>
            <a:r>
              <a:rPr lang="en-US" dirty="0"/>
              <a:t>IV. QUY TRÌNH THU THẬP DỮ LIỆU TẠI BỆNH VIỆN</a:t>
            </a:r>
            <a:r>
              <a:rPr lang="en-US" sz="2700" dirty="0"/>
              <a:t>:</a:t>
            </a:r>
            <a:br>
              <a:rPr lang="en-US" sz="2700" dirty="0"/>
            </a:br>
            <a:r>
              <a:rPr lang="en-US" sz="2700" dirty="0"/>
              <a:t> </a:t>
            </a:r>
            <a:r>
              <a:rPr lang="en-US" sz="2700" dirty="0" err="1"/>
              <a:t>Tại</a:t>
            </a:r>
            <a:r>
              <a:rPr lang="en-US" sz="2700" dirty="0"/>
              <a:t> Khoa </a:t>
            </a:r>
            <a:r>
              <a:rPr lang="en-US" sz="2700" dirty="0" err="1"/>
              <a:t>Nha</a:t>
            </a:r>
            <a:r>
              <a:rPr lang="en-US" sz="2700" dirty="0"/>
              <a:t> chu BV RHM TP HCM</a:t>
            </a:r>
            <a:endParaRPr sz="2700" dirty="0"/>
          </a:p>
        </p:txBody>
      </p:sp>
      <p:sp>
        <p:nvSpPr>
          <p:cNvPr id="147" name="Google Shape;147;p6"/>
          <p:cNvSpPr txBox="1">
            <a:spLocks noGrp="1"/>
          </p:cNvSpPr>
          <p:nvPr>
            <p:ph type="body" idx="1"/>
          </p:nvPr>
        </p:nvSpPr>
        <p:spPr>
          <a:xfrm>
            <a:off x="581192" y="1463040"/>
            <a:ext cx="11029615" cy="5504430"/>
          </a:xfrm>
          <a:prstGeom prst="rect">
            <a:avLst/>
          </a:prstGeom>
          <a:noFill/>
          <a:ln>
            <a:noFill/>
          </a:ln>
        </p:spPr>
        <p:txBody>
          <a:bodyPr spcFirstLastPara="1" wrap="square" lIns="91425" tIns="45700" rIns="91425" bIns="45700" anchor="t" anchorCtr="0">
            <a:normAutofit/>
          </a:bodyPr>
          <a:lstStyle/>
          <a:p>
            <a:pPr lvl="0" algn="l">
              <a:buSzPts val="2208"/>
              <a:buNone/>
            </a:pPr>
            <a:endParaRPr lang="en-GB" sz="2400" dirty="0">
              <a:solidFill>
                <a:schemeClr val="accent6">
                  <a:lumMod val="75000"/>
                </a:schemeClr>
              </a:solidFill>
            </a:endParaRPr>
          </a:p>
          <a:p>
            <a:pPr marL="306000" indent="-306000">
              <a:spcBef>
                <a:spcPts val="0"/>
              </a:spcBef>
            </a:pPr>
            <a:r>
              <a:rPr lang="vi-VN" sz="2800" dirty="0"/>
              <a:t>1. Sàng lọc bệnh nhân theo tiêu chuẩn, hướng dẫn vệ sinh răng miệng.</a:t>
            </a:r>
            <a:endParaRPr lang="en-GB" sz="2800" dirty="0"/>
          </a:p>
          <a:p>
            <a:pPr marL="306000" indent="-306000">
              <a:spcBef>
                <a:spcPts val="0"/>
              </a:spcBef>
            </a:pPr>
            <a:r>
              <a:rPr lang="vi-VN" sz="2800" dirty="0"/>
              <a:t>2. Bốc thăm chia 2 nhóm: nhóm chứng (CHX-OFD) và nhóm nghiên cứu (CHX-LA-OFD).</a:t>
            </a:r>
            <a:endParaRPr lang="en-GB" sz="2800" dirty="0"/>
          </a:p>
          <a:p>
            <a:pPr marL="306000" indent="-306000">
              <a:spcBef>
                <a:spcPts val="0"/>
              </a:spcBef>
            </a:pPr>
            <a:r>
              <a:rPr lang="vi-VN" sz="2800" dirty="0"/>
              <a:t>3. Đánh giá lâm sàng (PI, GI, mSBI, PPD, CAL, TM...) trước phẫu thuật (T0) </a:t>
            </a:r>
          </a:p>
          <a:p>
            <a:pPr marL="306000" indent="-306000">
              <a:spcBef>
                <a:spcPts val="0"/>
              </a:spcBef>
            </a:pPr>
            <a:r>
              <a:rPr lang="en-GB" sz="2800" dirty="0"/>
              <a:t>4. </a:t>
            </a:r>
            <a:r>
              <a:rPr lang="en-GB" sz="2800" dirty="0" err="1"/>
              <a:t>Tiến</a:t>
            </a:r>
            <a:r>
              <a:rPr lang="en-GB" sz="2800" dirty="0"/>
              <a:t> </a:t>
            </a:r>
            <a:r>
              <a:rPr lang="en-GB" sz="2800" dirty="0" err="1"/>
              <a:t>hành</a:t>
            </a:r>
            <a:r>
              <a:rPr lang="en-GB" sz="2800" dirty="0"/>
              <a:t> </a:t>
            </a:r>
            <a:r>
              <a:rPr lang="en-GB" sz="2800" dirty="0" err="1"/>
              <a:t>điều</a:t>
            </a:r>
            <a:r>
              <a:rPr lang="en-GB" sz="2800" dirty="0"/>
              <a:t> </a:t>
            </a:r>
            <a:r>
              <a:rPr lang="en-GB" sz="2800" dirty="0" err="1"/>
              <a:t>trị</a:t>
            </a:r>
            <a:r>
              <a:rPr lang="en-GB" sz="2800" dirty="0"/>
              <a:t> </a:t>
            </a:r>
            <a:r>
              <a:rPr lang="en-GB" sz="2800" dirty="0" err="1"/>
              <a:t>viêm</a:t>
            </a:r>
            <a:r>
              <a:rPr lang="en-GB" sz="2800" dirty="0"/>
              <a:t> </a:t>
            </a:r>
            <a:r>
              <a:rPr lang="en-GB" sz="2800" dirty="0" err="1"/>
              <a:t>nha</a:t>
            </a:r>
            <a:r>
              <a:rPr lang="en-GB" sz="2800" dirty="0"/>
              <a:t> chu </a:t>
            </a:r>
            <a:r>
              <a:rPr lang="en-GB" sz="2800" dirty="0" err="1"/>
              <a:t>bằng</a:t>
            </a:r>
            <a:r>
              <a:rPr lang="en-GB" sz="2800" dirty="0"/>
              <a:t> </a:t>
            </a:r>
            <a:r>
              <a:rPr lang="en-GB" sz="2800" dirty="0" err="1"/>
              <a:t>phẫu</a:t>
            </a:r>
            <a:r>
              <a:rPr lang="en-GB" sz="2800" dirty="0"/>
              <a:t> </a:t>
            </a:r>
            <a:r>
              <a:rPr lang="en-GB" sz="2800" dirty="0" err="1"/>
              <a:t>thuật</a:t>
            </a:r>
            <a:r>
              <a:rPr lang="en-GB" sz="2800" dirty="0"/>
              <a:t> </a:t>
            </a:r>
            <a:r>
              <a:rPr lang="en-GB" sz="2800" dirty="0" err="1"/>
              <a:t>lật</a:t>
            </a:r>
            <a:r>
              <a:rPr lang="en-GB" sz="2800" dirty="0"/>
              <a:t> </a:t>
            </a:r>
            <a:r>
              <a:rPr lang="en-GB" sz="2800" dirty="0" err="1"/>
              <a:t>vạt</a:t>
            </a:r>
            <a:r>
              <a:rPr lang="en-GB" sz="2800" dirty="0"/>
              <a:t>.</a:t>
            </a:r>
          </a:p>
          <a:p>
            <a:pPr marL="306000" indent="-306000">
              <a:spcBef>
                <a:spcPts val="0"/>
              </a:spcBef>
            </a:pPr>
            <a:r>
              <a:rPr lang="vi-VN" sz="2800" dirty="0"/>
              <a:t>5. Đánh giá liền thương (WHI) và mức độ đau (VAS) sau phẫu thuật (T1), ngày 3 (T2) và ngày 7 (T3). Đánh giá lâm sàng (PI, GI, mSBI, PPD, CAL, TM...) sau 3 tháng (T3).</a:t>
            </a:r>
            <a:endParaRPr lang="en-GB" sz="2800" dirty="0"/>
          </a:p>
          <a:p>
            <a:pPr marL="306000" lvl="0" indent="-306000" algn="just" rtl="0">
              <a:spcBef>
                <a:spcPts val="0"/>
              </a:spcBef>
              <a:spcAft>
                <a:spcPts val="0"/>
              </a:spcAft>
              <a:buSzPts val="2208"/>
              <a:buChar char="◼"/>
            </a:pPr>
            <a:endParaRPr lang="vi-VN"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7"/>
          <p:cNvSpPr txBox="1">
            <a:spLocks noGrp="1"/>
          </p:cNvSpPr>
          <p:nvPr>
            <p:ph type="title"/>
          </p:nvPr>
        </p:nvSpPr>
        <p:spPr>
          <a:xfrm>
            <a:off x="480060" y="1387956"/>
            <a:ext cx="11464290" cy="760884"/>
          </a:xfrm>
          <a:prstGeom prst="rect">
            <a:avLst/>
          </a:prstGeom>
          <a:noFill/>
          <a:ln>
            <a:noFill/>
          </a:ln>
        </p:spPr>
        <p:txBody>
          <a:bodyPr spcFirstLastPara="1" wrap="square" lIns="91425" tIns="45700" rIns="91425" bIns="45700" anchor="b" anchorCtr="0">
            <a:normAutofit fontScale="90000"/>
          </a:bodyPr>
          <a:lstStyle/>
          <a:p>
            <a:pPr marL="0" lvl="0" indent="0" algn="l" rtl="0">
              <a:spcBef>
                <a:spcPts val="0"/>
              </a:spcBef>
              <a:spcAft>
                <a:spcPts val="0"/>
              </a:spcAft>
              <a:buClr>
                <a:srgbClr val="C00000"/>
              </a:buClr>
              <a:buSzPct val="100000"/>
              <a:buFont typeface="Arial"/>
              <a:buNone/>
            </a:pPr>
            <a:r>
              <a:rPr lang="en-US" dirty="0"/>
              <a:t>V. BẢNG THÔNG TIN DÀNH CHO NGƯỜI THAM GIA NGHIÊN CỨU VÀ CHẤP THUẬN THAM GIA NGHIÊN CỨU</a:t>
            </a:r>
            <a:br>
              <a:rPr lang="en-US" dirty="0"/>
            </a:br>
            <a:endParaRPr dirty="0"/>
          </a:p>
        </p:txBody>
      </p:sp>
      <p:sp>
        <p:nvSpPr>
          <p:cNvPr id="153" name="Google Shape;153;p7"/>
          <p:cNvSpPr txBox="1">
            <a:spLocks noGrp="1"/>
          </p:cNvSpPr>
          <p:nvPr>
            <p:ph type="body" idx="1"/>
          </p:nvPr>
        </p:nvSpPr>
        <p:spPr>
          <a:xfrm>
            <a:off x="581192" y="1681480"/>
            <a:ext cx="11029615" cy="4385310"/>
          </a:xfrm>
          <a:prstGeom prst="rect">
            <a:avLst/>
          </a:prstGeom>
          <a:noFill/>
          <a:ln>
            <a:noFill/>
          </a:ln>
        </p:spPr>
        <p:txBody>
          <a:bodyPr spcFirstLastPara="1" wrap="square" lIns="91425" tIns="45700" rIns="91425" bIns="45700" anchor="t" anchorCtr="0">
            <a:normAutofit/>
          </a:bodyPr>
          <a:lstStyle/>
          <a:p>
            <a:pPr marL="306000" indent="-165792">
              <a:spcBef>
                <a:spcPts val="0"/>
              </a:spcBef>
              <a:buNone/>
            </a:pPr>
            <a:r>
              <a:rPr lang="vi-VN" sz="2800" dirty="0"/>
              <a:t>-BN được giải thích đầy đủ về mục tiêu, quy trình và tự nguyện tham gia nghiên cứu.
-Không có sự phân biệt về chất lượng điều trị giữa bệnh nhân tham gia và không tham gia.
-Thông tin BN được bảo mật và chỉ phục vụ cho mục đích nghiên cứu.</a:t>
            </a:r>
            <a:r>
              <a:rPr lang="vi-VN" dirty="0"/>
              <a:t>
</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8"/>
          <p:cNvSpPr txBox="1">
            <a:spLocks noGrp="1"/>
          </p:cNvSpPr>
          <p:nvPr>
            <p:ph type="title"/>
          </p:nvPr>
        </p:nvSpPr>
        <p:spPr>
          <a:xfrm>
            <a:off x="201881" y="1591294"/>
            <a:ext cx="4714981" cy="2885703"/>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rgbClr val="3F3F3F"/>
              </a:buClr>
              <a:buSzPts val="2800"/>
              <a:buFont typeface="Times New Roman"/>
              <a:buNone/>
            </a:pPr>
            <a:r>
              <a:rPr lang="en-US" dirty="0">
                <a:latin typeface="Times New Roman"/>
                <a:ea typeface="Times New Roman"/>
                <a:cs typeface="Times New Roman"/>
                <a:sym typeface="Times New Roman"/>
              </a:rPr>
              <a:t>TRÂN TRỌNG VÀ CÁM ƠN SỰ THEO DÕI CỦA QUÝ HỘI ĐỒNG</a:t>
            </a:r>
            <a:endParaRPr dirty="0">
              <a:latin typeface="Times New Roman"/>
              <a:ea typeface="Times New Roman"/>
              <a:cs typeface="Times New Roman"/>
              <a:sym typeface="Times New Roman"/>
            </a:endParaRPr>
          </a:p>
        </p:txBody>
      </p:sp>
      <p:pic>
        <p:nvPicPr>
          <p:cNvPr id="160" name="Google Shape;160;p8" descr="A group of people giving each other a high five"/>
          <p:cNvPicPr preferRelativeResize="0">
            <a:picLocks noGrp="1"/>
          </p:cNvPicPr>
          <p:nvPr>
            <p:ph type="pic" idx="2"/>
          </p:nvPr>
        </p:nvPicPr>
        <p:blipFill rotWithShape="1">
          <a:blip r:embed="rId3">
            <a:alphaModFix/>
          </a:blip>
          <a:srcRect l="6095" r="6095"/>
          <a:stretch/>
        </p:blipFill>
        <p:spPr>
          <a:xfrm>
            <a:off x="4916862" y="1215625"/>
            <a:ext cx="6835848" cy="5185175"/>
          </a:xfrm>
          <a:prstGeom prst="rect">
            <a:avLst/>
          </a:prstGeom>
          <a:solidFill>
            <a:schemeClr val="accent2"/>
          </a:solid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2"/>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C00000"/>
              </a:buClr>
              <a:buSzPts val="3600"/>
              <a:buFont typeface="Arial"/>
              <a:buNone/>
            </a:pPr>
            <a:r>
              <a:rPr lang="en-US"/>
              <a:t>NỘI DUNG</a:t>
            </a:r>
            <a:endParaRPr/>
          </a:p>
        </p:txBody>
      </p:sp>
      <p:sp>
        <p:nvSpPr>
          <p:cNvPr id="123" name="Google Shape;123;p2"/>
          <p:cNvSpPr txBox="1">
            <a:spLocks noGrp="1"/>
          </p:cNvSpPr>
          <p:nvPr>
            <p:ph type="body" idx="1"/>
          </p:nvPr>
        </p:nvSpPr>
        <p:spPr>
          <a:xfrm>
            <a:off x="581192" y="1590040"/>
            <a:ext cx="11029615" cy="4385310"/>
          </a:xfrm>
          <a:prstGeom prst="rect">
            <a:avLst/>
          </a:prstGeom>
          <a:noFill/>
          <a:ln>
            <a:noFill/>
          </a:ln>
        </p:spPr>
        <p:txBody>
          <a:bodyPr spcFirstLastPara="1" wrap="square" lIns="91425" tIns="45700" rIns="91425" bIns="45700" anchor="t" anchorCtr="0">
            <a:normAutofit/>
          </a:bodyPr>
          <a:lstStyle/>
          <a:p>
            <a:pPr marL="457200" lvl="0" indent="-452374" algn="just" rtl="0">
              <a:spcBef>
                <a:spcPts val="0"/>
              </a:spcBef>
              <a:spcAft>
                <a:spcPts val="0"/>
              </a:spcAft>
              <a:buSzPts val="2500"/>
              <a:buFont typeface="Gill Sans"/>
              <a:buAutoNum type="arabicPeriod"/>
            </a:pPr>
            <a:r>
              <a:rPr lang="en-US" sz="2800">
                <a:solidFill>
                  <a:schemeClr val="dk1"/>
                </a:solidFill>
              </a:rPr>
              <a:t>Mục tiêu nghiên cứu</a:t>
            </a:r>
            <a:endParaRPr sz="2800">
              <a:solidFill>
                <a:schemeClr val="dk1"/>
              </a:solidFill>
            </a:endParaRPr>
          </a:p>
          <a:p>
            <a:pPr marL="457200" lvl="0" indent="-452374" algn="just" rtl="0">
              <a:spcBef>
                <a:spcPts val="1160"/>
              </a:spcBef>
              <a:spcAft>
                <a:spcPts val="0"/>
              </a:spcAft>
              <a:buSzPts val="2500"/>
              <a:buFont typeface="Gill Sans"/>
              <a:buAutoNum type="arabicPeriod"/>
            </a:pPr>
            <a:r>
              <a:rPr lang="en-US" sz="2800">
                <a:solidFill>
                  <a:schemeClr val="dk1"/>
                </a:solidFill>
              </a:rPr>
              <a:t>Phương pháp nghiên cứu</a:t>
            </a:r>
            <a:endParaRPr sz="2800">
              <a:solidFill>
                <a:schemeClr val="dk1"/>
              </a:solidFill>
            </a:endParaRPr>
          </a:p>
          <a:p>
            <a:pPr marL="457200" lvl="0" indent="-452374" algn="just" rtl="0">
              <a:spcBef>
                <a:spcPts val="1160"/>
              </a:spcBef>
              <a:spcAft>
                <a:spcPts val="0"/>
              </a:spcAft>
              <a:buSzPts val="2500"/>
              <a:buFont typeface="Gill Sans"/>
              <a:buAutoNum type="arabicPeriod"/>
            </a:pPr>
            <a:r>
              <a:rPr lang="en-US" sz="2800">
                <a:solidFill>
                  <a:schemeClr val="dk1"/>
                </a:solidFill>
              </a:rPr>
              <a:t>Quy trình kỹ thuật</a:t>
            </a:r>
            <a:endParaRPr sz="2800">
              <a:solidFill>
                <a:schemeClr val="dk1"/>
              </a:solidFill>
            </a:endParaRPr>
          </a:p>
          <a:p>
            <a:pPr marL="457200" lvl="0" indent="-452374" algn="just" rtl="0">
              <a:spcBef>
                <a:spcPts val="1160"/>
              </a:spcBef>
              <a:spcAft>
                <a:spcPts val="0"/>
              </a:spcAft>
              <a:buSzPts val="2500"/>
              <a:buFont typeface="Gill Sans"/>
              <a:buAutoNum type="arabicPeriod"/>
            </a:pPr>
            <a:r>
              <a:rPr lang="en-US" sz="2800">
                <a:solidFill>
                  <a:schemeClr val="dk1"/>
                </a:solidFill>
              </a:rPr>
              <a:t>Quy trình thu thập dữ liệu tại bệnh viện</a:t>
            </a:r>
            <a:endParaRPr/>
          </a:p>
          <a:p>
            <a:pPr marL="457200" lvl="0" indent="-452374" algn="just" rtl="0">
              <a:spcBef>
                <a:spcPts val="1160"/>
              </a:spcBef>
              <a:spcAft>
                <a:spcPts val="0"/>
              </a:spcAft>
              <a:buSzPts val="2500"/>
              <a:buFont typeface="Gill Sans"/>
              <a:buAutoNum type="arabicPeriod"/>
            </a:pPr>
            <a:r>
              <a:rPr lang="en-US" sz="2800">
                <a:solidFill>
                  <a:schemeClr val="dk1"/>
                </a:solidFill>
              </a:rPr>
              <a:t>Bảng thông tin dành cho người tham gia nghiên cứu và chấp thuận tham gia nghiên cứu</a:t>
            </a:r>
            <a:endParaRPr sz="280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3"/>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C00000"/>
              </a:buClr>
              <a:buSzPts val="3600"/>
              <a:buFont typeface="Arial"/>
              <a:buNone/>
            </a:pPr>
            <a:r>
              <a:rPr lang="en-US"/>
              <a:t>I. MỤC TIÊU NGHIÊN CỨU</a:t>
            </a:r>
            <a:endParaRPr/>
          </a:p>
        </p:txBody>
      </p:sp>
      <p:sp>
        <p:nvSpPr>
          <p:cNvPr id="129" name="Google Shape;129;p3"/>
          <p:cNvSpPr txBox="1">
            <a:spLocks noGrp="1"/>
          </p:cNvSpPr>
          <p:nvPr>
            <p:ph type="body" idx="1"/>
          </p:nvPr>
        </p:nvSpPr>
        <p:spPr>
          <a:xfrm>
            <a:off x="581192" y="1590039"/>
            <a:ext cx="11029615" cy="4913791"/>
          </a:xfrm>
          <a:prstGeom prst="rect">
            <a:avLst/>
          </a:prstGeom>
          <a:noFill/>
          <a:ln>
            <a:noFill/>
          </a:ln>
        </p:spPr>
        <p:txBody>
          <a:bodyPr spcFirstLastPara="1" wrap="square" lIns="91425" tIns="45700" rIns="91425" bIns="45700" anchor="t" anchorCtr="0">
            <a:normAutofit/>
          </a:bodyPr>
          <a:lstStyle/>
          <a:p>
            <a:pPr marL="306000" lvl="0" indent="-306000" algn="just" rtl="0">
              <a:spcBef>
                <a:spcPts val="0"/>
              </a:spcBef>
              <a:spcAft>
                <a:spcPts val="0"/>
              </a:spcAft>
              <a:buSzPts val="2208"/>
              <a:buChar char="◼"/>
            </a:pPr>
            <a:r>
              <a:rPr lang="vi-VN" b="1" dirty="0"/>
              <a:t>Mục tiêu 1: </a:t>
            </a:r>
            <a:r>
              <a:rPr lang="vi-VN" dirty="0"/>
              <a:t>Mô tả đặc điểm lâm sàng và cận lâm sàng viêm nha chu nhóm răng trước trên bệnh nhân đái tháo đường típ 2 tại Bệnh viện Răng Hàm Mặt thành phố Hồ Chí Minh năm 2026 - 2027.</a:t>
            </a:r>
          </a:p>
          <a:p>
            <a:pPr marL="306000" lvl="0" indent="-306000" algn="just" rtl="0">
              <a:spcBef>
                <a:spcPts val="0"/>
              </a:spcBef>
              <a:spcAft>
                <a:spcPts val="0"/>
              </a:spcAft>
              <a:buSzPts val="2208"/>
              <a:buChar char="◼"/>
            </a:pPr>
            <a:r>
              <a:rPr lang="vi-VN" b="1" dirty="0"/>
              <a:t>Mục tiêu 2: </a:t>
            </a:r>
            <a:r>
              <a:rPr lang="vi-VN" dirty="0"/>
              <a:t>Đánh giá hiệu quả điều trị viêm nha chu nhóm răng trước bằng phương pháp phẫu thuật kết hợp lase diode và chlorhexidine 0,12% trên bệnh nhân đái tháo đường típ 2 tại Bệnh viện Răng Hàm Mặt thành phố Hồ Chí Minh năm 2026 - 2027.</a:t>
            </a:r>
          </a:p>
          <a:p>
            <a:pPr marL="306000" lvl="0" indent="-306000" algn="just" rtl="0">
              <a:spcBef>
                <a:spcPts val="0"/>
              </a:spcBef>
              <a:spcAft>
                <a:spcPts val="0"/>
              </a:spcAft>
              <a:buSzPts val="2208"/>
              <a:buChar char="◼"/>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4"/>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C00000"/>
              </a:buClr>
              <a:buSzPts val="3600"/>
              <a:buFont typeface="Arial"/>
              <a:buNone/>
            </a:pPr>
            <a:r>
              <a:rPr lang="en-US"/>
              <a:t>II. PHƯƠNG PHÁP NGHIÊN CỨU</a:t>
            </a:r>
            <a:endParaRPr/>
          </a:p>
        </p:txBody>
      </p:sp>
      <p:sp>
        <p:nvSpPr>
          <p:cNvPr id="135" name="Google Shape;135;p4"/>
          <p:cNvSpPr txBox="1">
            <a:spLocks noGrp="1"/>
          </p:cNvSpPr>
          <p:nvPr>
            <p:ph type="body" idx="1"/>
          </p:nvPr>
        </p:nvSpPr>
        <p:spPr>
          <a:xfrm>
            <a:off x="581192" y="1590040"/>
            <a:ext cx="11029615" cy="4385310"/>
          </a:xfrm>
          <a:prstGeom prst="rect">
            <a:avLst/>
          </a:prstGeom>
          <a:noFill/>
          <a:ln>
            <a:noFill/>
          </a:ln>
        </p:spPr>
        <p:txBody>
          <a:bodyPr spcFirstLastPara="1" wrap="square" lIns="91425" tIns="45700" rIns="91425" bIns="45700" anchor="t" anchorCtr="0">
            <a:normAutofit/>
          </a:bodyPr>
          <a:lstStyle/>
          <a:p>
            <a:pPr marL="306000" marR="0" lvl="0" indent="-306000" algn="just" defTabSz="914400" rtl="0" eaLnBrk="1" fontAlgn="auto" latinLnBrk="0" hangingPunct="1">
              <a:lnSpc>
                <a:spcPct val="100000"/>
              </a:lnSpc>
              <a:spcBef>
                <a:spcPts val="0"/>
              </a:spcBef>
              <a:spcAft>
                <a:spcPts val="0"/>
              </a:spcAft>
              <a:buClr>
                <a:srgbClr val="ED8428"/>
              </a:buClr>
              <a:buSzPts val="2208"/>
              <a:buFont typeface="Noto Sans Symbols"/>
              <a:buChar char="◼"/>
              <a:tabLst/>
              <a:defRPr/>
            </a:pPr>
            <a:r>
              <a:rPr kumimoji="0" lang="vi-VN" sz="2400" b="0" i="0" u="none" strike="noStrike" kern="0" cap="none" spc="0" normalizeH="0" baseline="0" noProof="0" dirty="0">
                <a:ln>
                  <a:noFill/>
                </a:ln>
                <a:solidFill>
                  <a:srgbClr val="3F3F3F"/>
                </a:solidFill>
                <a:effectLst/>
                <a:uLnTx/>
                <a:uFillTx/>
                <a:latin typeface="Arial"/>
                <a:cs typeface="Arial"/>
                <a:sym typeface="Arial"/>
              </a:rPr>
              <a:t>Thiết kế nghiên cứu: Nghiên cứu can thiệp lâm sàng có nhóm chứng.
Thời gian nghiên cứu: Từ tháng 8/2026 đến tháng 8/2027.
Địa điểm: Khoa Nha chu, Bệnh viện Răng Hàm Mặt TP. HCM.
Cỡ mẫu: n = 66 răng (33 răng nhóm chứng, 33 răng nhóm nghiên cứu).
Phương pháp chọn mẫu: Chọn mẫu thuận tiện, phân nhóm ngẫu nhiên bằng bốc thăm.</a:t>
            </a:r>
          </a:p>
          <a:p>
            <a:pPr marL="306000" lvl="0" indent="-165792" algn="just" rtl="0">
              <a:spcBef>
                <a:spcPts val="1080"/>
              </a:spcBef>
              <a:spcAft>
                <a:spcPts val="0"/>
              </a:spcAft>
              <a:buSzPts val="2208"/>
              <a:buNone/>
            </a:pP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5"/>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C00000"/>
              </a:buClr>
              <a:buSzPts val="3600"/>
              <a:buFont typeface="Arial"/>
              <a:buNone/>
            </a:pPr>
            <a:r>
              <a:rPr lang="en-US"/>
              <a:t>III. QUY TRÌNH KỸ THUẬT</a:t>
            </a:r>
            <a:endParaRPr/>
          </a:p>
        </p:txBody>
      </p:sp>
      <p:sp>
        <p:nvSpPr>
          <p:cNvPr id="141" name="Google Shape;141;p5"/>
          <p:cNvSpPr txBox="1">
            <a:spLocks noGrp="1"/>
          </p:cNvSpPr>
          <p:nvPr>
            <p:ph type="body" idx="1"/>
          </p:nvPr>
        </p:nvSpPr>
        <p:spPr>
          <a:xfrm>
            <a:off x="581192" y="1590040"/>
            <a:ext cx="11029615" cy="4385310"/>
          </a:xfrm>
          <a:prstGeom prst="rect">
            <a:avLst/>
          </a:prstGeom>
          <a:noFill/>
          <a:ln>
            <a:noFill/>
          </a:ln>
        </p:spPr>
        <p:txBody>
          <a:bodyPr spcFirstLastPara="1" wrap="square" lIns="91425" tIns="45700" rIns="91425" bIns="45700" anchor="t" anchorCtr="0">
            <a:normAutofit lnSpcReduction="10000"/>
          </a:bodyPr>
          <a:lstStyle/>
          <a:p>
            <a:pPr marL="88392" indent="0">
              <a:buNone/>
            </a:pPr>
            <a:r>
              <a:rPr lang="en-GB" dirty="0"/>
              <a:t>Theo </a:t>
            </a:r>
            <a:r>
              <a:rPr lang="en-GB" dirty="0" err="1"/>
              <a:t>Quyết</a:t>
            </a:r>
            <a:r>
              <a:rPr lang="en-GB" dirty="0"/>
              <a:t> </a:t>
            </a:r>
            <a:r>
              <a:rPr lang="en-GB" dirty="0" err="1"/>
              <a:t>định</a:t>
            </a:r>
            <a:r>
              <a:rPr lang="en-GB" dirty="0"/>
              <a:t> 3634/QĐ-BYT (stt199 “PT </a:t>
            </a:r>
            <a:r>
              <a:rPr lang="en-GB" dirty="0" err="1"/>
              <a:t>lật</a:t>
            </a:r>
            <a:r>
              <a:rPr lang="en-GB" dirty="0"/>
              <a:t> </a:t>
            </a:r>
            <a:r>
              <a:rPr lang="en-GB" dirty="0" err="1"/>
              <a:t>vạt</a:t>
            </a:r>
            <a:r>
              <a:rPr lang="en-GB" dirty="0"/>
              <a:t> </a:t>
            </a:r>
            <a:r>
              <a:rPr lang="en-GB" dirty="0" err="1"/>
              <a:t>điều</a:t>
            </a:r>
            <a:r>
              <a:rPr lang="en-GB" dirty="0"/>
              <a:t> </a:t>
            </a:r>
            <a:r>
              <a:rPr lang="en-GB" dirty="0" err="1"/>
              <a:t>trị</a:t>
            </a:r>
            <a:r>
              <a:rPr lang="en-GB" dirty="0"/>
              <a:t> </a:t>
            </a:r>
            <a:r>
              <a:rPr lang="en-GB" dirty="0" err="1"/>
              <a:t>túi</a:t>
            </a:r>
            <a:r>
              <a:rPr lang="en-GB" dirty="0"/>
              <a:t> </a:t>
            </a:r>
            <a:r>
              <a:rPr lang="en-GB" dirty="0" err="1"/>
              <a:t>quanh</a:t>
            </a:r>
            <a:r>
              <a:rPr lang="en-GB" dirty="0"/>
              <a:t> </a:t>
            </a:r>
            <a:r>
              <a:rPr lang="en-GB" dirty="0" err="1"/>
              <a:t>răng</a:t>
            </a:r>
            <a:r>
              <a:rPr lang="en-GB" dirty="0"/>
              <a:t> </a:t>
            </a:r>
            <a:r>
              <a:rPr lang="en-GB" dirty="0" err="1"/>
              <a:t>có</a:t>
            </a:r>
            <a:r>
              <a:rPr lang="en-GB" dirty="0"/>
              <a:t> </a:t>
            </a:r>
            <a:r>
              <a:rPr lang="en-GB" dirty="0" err="1"/>
              <a:t>hỗ</a:t>
            </a:r>
            <a:r>
              <a:rPr lang="en-GB" dirty="0"/>
              <a:t> </a:t>
            </a:r>
            <a:r>
              <a:rPr lang="en-GB" dirty="0" err="1"/>
              <a:t>trợ</a:t>
            </a:r>
            <a:r>
              <a:rPr lang="en-GB" dirty="0"/>
              <a:t> laser” ):</a:t>
            </a:r>
          </a:p>
          <a:p>
            <a:r>
              <a:rPr lang="en-GB" dirty="0" err="1"/>
              <a:t>Phương</a:t>
            </a:r>
            <a:r>
              <a:rPr lang="en-GB" dirty="0"/>
              <a:t> </a:t>
            </a:r>
            <a:r>
              <a:rPr lang="en-GB" dirty="0" err="1"/>
              <a:t>pháp</a:t>
            </a:r>
            <a:r>
              <a:rPr lang="en-GB" dirty="0"/>
              <a:t> </a:t>
            </a:r>
            <a:r>
              <a:rPr lang="en-GB" dirty="0" err="1"/>
              <a:t>vô</a:t>
            </a:r>
            <a:r>
              <a:rPr lang="en-GB" dirty="0"/>
              <a:t> </a:t>
            </a:r>
            <a:r>
              <a:rPr lang="en-GB" dirty="0" err="1"/>
              <a:t>cảm</a:t>
            </a:r>
            <a:r>
              <a:rPr lang="en-GB" dirty="0"/>
              <a:t>: </a:t>
            </a:r>
            <a:r>
              <a:rPr lang="en-GB" dirty="0" err="1"/>
              <a:t>gây</a:t>
            </a:r>
            <a:r>
              <a:rPr lang="en-GB" dirty="0"/>
              <a:t> </a:t>
            </a:r>
            <a:r>
              <a:rPr lang="en-GB" dirty="0" err="1"/>
              <a:t>tê</a:t>
            </a:r>
            <a:r>
              <a:rPr lang="en-GB" dirty="0"/>
              <a:t> </a:t>
            </a:r>
            <a:r>
              <a:rPr lang="en-GB" dirty="0" err="1"/>
              <a:t>tại</a:t>
            </a:r>
            <a:r>
              <a:rPr lang="en-GB" dirty="0"/>
              <a:t> </a:t>
            </a:r>
            <a:r>
              <a:rPr lang="en-GB" dirty="0" err="1"/>
              <a:t>chỗ</a:t>
            </a:r>
            <a:r>
              <a:rPr lang="en-GB" dirty="0"/>
              <a:t> lidocaine 2% 1,8ml </a:t>
            </a:r>
          </a:p>
          <a:p>
            <a:r>
              <a:rPr lang="en-GB" dirty="0" err="1"/>
              <a:t>Bước</a:t>
            </a:r>
            <a:r>
              <a:rPr lang="en-GB" dirty="0"/>
              <a:t> 1: </a:t>
            </a:r>
            <a:r>
              <a:rPr lang="en-GB" dirty="0" err="1"/>
              <a:t>Sát</a:t>
            </a:r>
            <a:r>
              <a:rPr lang="en-GB" dirty="0"/>
              <a:t> </a:t>
            </a:r>
            <a:r>
              <a:rPr lang="en-GB" dirty="0" err="1"/>
              <a:t>khuẩn</a:t>
            </a:r>
            <a:r>
              <a:rPr lang="en-GB" dirty="0"/>
              <a:t> </a:t>
            </a:r>
            <a:r>
              <a:rPr lang="en-GB" dirty="0" err="1"/>
              <a:t>vùng</a:t>
            </a:r>
            <a:r>
              <a:rPr lang="en-GB" dirty="0"/>
              <a:t> PT </a:t>
            </a:r>
            <a:r>
              <a:rPr lang="en-GB" dirty="0" err="1"/>
              <a:t>bằng</a:t>
            </a:r>
            <a:r>
              <a:rPr lang="en-GB" dirty="0"/>
              <a:t> </a:t>
            </a:r>
            <a:r>
              <a:rPr lang="en-GB" dirty="0" err="1"/>
              <a:t>povidine</a:t>
            </a:r>
            <a:r>
              <a:rPr lang="en-GB" dirty="0"/>
              <a:t> – </a:t>
            </a:r>
            <a:r>
              <a:rPr lang="en-GB" dirty="0" err="1"/>
              <a:t>iode</a:t>
            </a:r>
            <a:r>
              <a:rPr lang="en-GB" dirty="0"/>
              <a:t> 10%</a:t>
            </a:r>
          </a:p>
          <a:p>
            <a:r>
              <a:rPr lang="en-GB" dirty="0" err="1"/>
              <a:t>Bước</a:t>
            </a:r>
            <a:r>
              <a:rPr lang="en-GB" dirty="0"/>
              <a:t> 2: </a:t>
            </a:r>
            <a:r>
              <a:rPr lang="en-GB" dirty="0" err="1"/>
              <a:t>Tạo</a:t>
            </a:r>
            <a:r>
              <a:rPr lang="en-GB" dirty="0"/>
              <a:t> </a:t>
            </a:r>
            <a:r>
              <a:rPr lang="en-GB" dirty="0" err="1"/>
              <a:t>vạt</a:t>
            </a:r>
            <a:r>
              <a:rPr lang="en-GB" dirty="0"/>
              <a:t> </a:t>
            </a:r>
            <a:r>
              <a:rPr lang="en-GB" dirty="0" err="1"/>
              <a:t>niêm</a:t>
            </a:r>
            <a:r>
              <a:rPr lang="en-GB" dirty="0"/>
              <a:t> </a:t>
            </a:r>
            <a:r>
              <a:rPr lang="en-GB" dirty="0" err="1"/>
              <a:t>mạc</a:t>
            </a:r>
            <a:endParaRPr lang="en-GB" dirty="0"/>
          </a:p>
          <a:p>
            <a:pPr>
              <a:buFontTx/>
              <a:buChar char="-"/>
            </a:pPr>
            <a:r>
              <a:rPr lang="vi-VN" dirty="0"/>
              <a:t>Thực hiện đường rạch với dao 15C: Đường rạch ngang trong khe nướu, có thể kéo dài qua các răng lân cận mà không có đường rạch dọc hoặc đường rạch dọc rất ngắn ở hai đầu. Tạo thành một vạt nướu toàn phần hoặc bán phần có thể lật lên để tiếp cận bề mặt chân răng.</a:t>
            </a:r>
            <a:endParaRPr lang="en-GB" dirty="0"/>
          </a:p>
          <a:p>
            <a:pPr>
              <a:buFontTx/>
              <a:buChar char="-"/>
            </a:pPr>
            <a:r>
              <a:rPr lang="vi-VN" dirty="0"/>
              <a:t>Sau khi rạch vạt, nhẹ nhàng bóc tách vạt nướu ra khỏi bề mặt xương và chân răng bằng dụng cụ bóc tách màng xương.</a:t>
            </a:r>
            <a:endParaRPr lang="en-GB" dirty="0"/>
          </a:p>
          <a:p>
            <a:pPr marL="0" lvl="0" indent="0" algn="just" rtl="0">
              <a:spcBef>
                <a:spcPts val="0"/>
              </a:spcBef>
              <a:spcAft>
                <a:spcPts val="0"/>
              </a:spcAft>
              <a:buSzPts val="2208"/>
              <a:buNone/>
            </a:pP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79E27814-96A1-A644-9D1A-19AADAB264A6}"/>
              </a:ext>
            </a:extLst>
          </p:cNvPr>
          <p:cNvSpPr>
            <a:spLocks noGrp="1"/>
          </p:cNvSpPr>
          <p:nvPr>
            <p:ph type="body" idx="1"/>
          </p:nvPr>
        </p:nvSpPr>
        <p:spPr>
          <a:xfrm>
            <a:off x="481263" y="711200"/>
            <a:ext cx="11129545" cy="5689600"/>
          </a:xfrm>
        </p:spPr>
        <p:txBody>
          <a:bodyPr>
            <a:noAutofit/>
          </a:bodyPr>
          <a:lstStyle/>
          <a:p>
            <a:r>
              <a:rPr lang="en-GB" sz="2600" dirty="0" err="1"/>
              <a:t>Bước</a:t>
            </a:r>
            <a:r>
              <a:rPr lang="en-GB" sz="2600" dirty="0"/>
              <a:t> 3: </a:t>
            </a:r>
            <a:r>
              <a:rPr lang="en-GB" sz="2600" dirty="0" err="1"/>
              <a:t>Làm</a:t>
            </a:r>
            <a:r>
              <a:rPr lang="en-GB" sz="2600" dirty="0"/>
              <a:t> </a:t>
            </a:r>
            <a:r>
              <a:rPr lang="en-GB" sz="2600" dirty="0" err="1"/>
              <a:t>sạch</a:t>
            </a:r>
            <a:r>
              <a:rPr lang="en-GB" sz="2600" dirty="0"/>
              <a:t> </a:t>
            </a:r>
            <a:r>
              <a:rPr lang="en-GB" sz="2600" dirty="0" err="1"/>
              <a:t>túi</a:t>
            </a:r>
            <a:r>
              <a:rPr lang="en-GB" sz="2600" dirty="0"/>
              <a:t> </a:t>
            </a:r>
            <a:r>
              <a:rPr lang="en-GB" sz="2600" dirty="0" err="1"/>
              <a:t>quanh</a:t>
            </a:r>
            <a:r>
              <a:rPr lang="en-GB" sz="2600" dirty="0"/>
              <a:t> </a:t>
            </a:r>
            <a:r>
              <a:rPr lang="en-GB" sz="2600" dirty="0" err="1"/>
              <a:t>răng</a:t>
            </a:r>
            <a:endParaRPr lang="en-GB" sz="2600" dirty="0"/>
          </a:p>
          <a:p>
            <a:pPr>
              <a:buFontTx/>
              <a:buChar char="-"/>
            </a:pPr>
            <a:r>
              <a:rPr lang="vi-VN" sz="2600" dirty="0"/>
              <a:t>Xử lý mặt chân răng bằng máy lấy vôi siêu âm và bộ xử lý mặt chân răng,không giới hạn về thời gian cho đến khi mặt răng sạch và trơn láng.</a:t>
            </a:r>
            <a:endParaRPr lang="en-GB" sz="2600" dirty="0"/>
          </a:p>
          <a:p>
            <a:pPr>
              <a:buFontTx/>
              <a:buChar char="-"/>
            </a:pPr>
            <a:r>
              <a:rPr lang="en-GB" sz="2600" dirty="0" err="1"/>
              <a:t>Bơm</a:t>
            </a:r>
            <a:r>
              <a:rPr lang="en-GB" sz="2600" dirty="0"/>
              <a:t> </a:t>
            </a:r>
            <a:r>
              <a:rPr lang="en-GB" sz="2600" dirty="0" err="1"/>
              <a:t>rửa</a:t>
            </a:r>
            <a:r>
              <a:rPr lang="en-GB" sz="2600" dirty="0"/>
              <a:t> </a:t>
            </a:r>
            <a:r>
              <a:rPr lang="en-GB" sz="2600" dirty="0" err="1"/>
              <a:t>túi</a:t>
            </a:r>
            <a:r>
              <a:rPr lang="en-GB" sz="2600" dirty="0"/>
              <a:t> </a:t>
            </a:r>
            <a:r>
              <a:rPr lang="en-GB" sz="2600" dirty="0" err="1"/>
              <a:t>nha</a:t>
            </a:r>
            <a:r>
              <a:rPr lang="en-GB" sz="2600" dirty="0"/>
              <a:t> chu </a:t>
            </a:r>
            <a:r>
              <a:rPr lang="en-GB" sz="2600" dirty="0" err="1"/>
              <a:t>bằng</a:t>
            </a:r>
            <a:r>
              <a:rPr lang="en-GB" sz="2600" dirty="0"/>
              <a:t> dung </a:t>
            </a:r>
            <a:r>
              <a:rPr lang="en-GB" sz="2600" dirty="0" err="1"/>
              <a:t>dịch</a:t>
            </a:r>
            <a:r>
              <a:rPr lang="en-GB" sz="2600" dirty="0"/>
              <a:t> </a:t>
            </a:r>
            <a:r>
              <a:rPr lang="en-GB" sz="2600" dirty="0" err="1"/>
              <a:t>sát</a:t>
            </a:r>
            <a:r>
              <a:rPr lang="en-GB" sz="2600" dirty="0"/>
              <a:t> </a:t>
            </a:r>
            <a:r>
              <a:rPr lang="en-GB" sz="2600" dirty="0" err="1"/>
              <a:t>khuẩn</a:t>
            </a:r>
            <a:r>
              <a:rPr lang="en-GB" sz="2600" dirty="0"/>
              <a:t> </a:t>
            </a:r>
            <a:r>
              <a:rPr lang="en-GB" sz="2600" dirty="0" err="1"/>
              <a:t>tại</a:t>
            </a:r>
            <a:r>
              <a:rPr lang="en-GB" sz="2600" dirty="0"/>
              <a:t> </a:t>
            </a:r>
            <a:r>
              <a:rPr lang="en-GB" sz="2600" dirty="0" err="1"/>
              <a:t>chỗ</a:t>
            </a:r>
            <a:r>
              <a:rPr lang="en-GB" sz="2600" dirty="0"/>
              <a:t> chlorhexidine 0,12%.</a:t>
            </a:r>
          </a:p>
          <a:p>
            <a:pPr>
              <a:buFontTx/>
              <a:buChar char="-"/>
            </a:pPr>
            <a:r>
              <a:rPr lang="en-GB" sz="2600" dirty="0" err="1"/>
              <a:t>Đối</a:t>
            </a:r>
            <a:r>
              <a:rPr lang="en-GB" sz="2600" dirty="0"/>
              <a:t> </a:t>
            </a:r>
            <a:r>
              <a:rPr lang="en-GB" sz="2600" dirty="0" err="1"/>
              <a:t>với</a:t>
            </a:r>
            <a:r>
              <a:rPr lang="en-GB" sz="2600" dirty="0"/>
              <a:t> </a:t>
            </a:r>
            <a:r>
              <a:rPr lang="en-GB" sz="2600" dirty="0" err="1"/>
              <a:t>nhóm</a:t>
            </a:r>
            <a:r>
              <a:rPr lang="en-GB" sz="2600" dirty="0"/>
              <a:t> CHX-LA-OFD: </a:t>
            </a:r>
            <a:r>
              <a:rPr lang="en-GB" sz="2600" dirty="0" err="1"/>
              <a:t>Chuẩn</a:t>
            </a:r>
            <a:r>
              <a:rPr lang="en-GB" sz="2600" dirty="0"/>
              <a:t> </a:t>
            </a:r>
            <a:r>
              <a:rPr lang="en-GB" sz="2600" dirty="0" err="1"/>
              <a:t>bị</a:t>
            </a:r>
            <a:r>
              <a:rPr lang="en-GB" sz="2600" dirty="0"/>
              <a:t> </a:t>
            </a:r>
            <a:r>
              <a:rPr lang="en-GB" sz="2600" dirty="0" err="1"/>
              <a:t>máy</a:t>
            </a:r>
            <a:r>
              <a:rPr lang="en-GB" sz="2600" dirty="0"/>
              <a:t> laser epic X: </a:t>
            </a:r>
            <a:r>
              <a:rPr lang="en-GB" sz="2600" dirty="0" err="1"/>
              <a:t>cài</a:t>
            </a:r>
            <a:r>
              <a:rPr lang="en-GB" sz="2600" dirty="0"/>
              <a:t> </a:t>
            </a:r>
            <a:r>
              <a:rPr lang="en-GB" sz="2600" dirty="0" err="1"/>
              <a:t>đặt</a:t>
            </a:r>
            <a:r>
              <a:rPr lang="en-GB" sz="2600" dirty="0"/>
              <a:t> </a:t>
            </a:r>
            <a:r>
              <a:rPr lang="en-GB" sz="2600" dirty="0" err="1"/>
              <a:t>thông</a:t>
            </a:r>
            <a:r>
              <a:rPr lang="en-GB" sz="2600" dirty="0"/>
              <a:t> </a:t>
            </a:r>
            <a:r>
              <a:rPr lang="en-GB" sz="2600" dirty="0" err="1"/>
              <a:t>số</a:t>
            </a:r>
            <a:r>
              <a:rPr lang="en-GB" sz="2600" dirty="0"/>
              <a:t> 940nm, </a:t>
            </a:r>
            <a:r>
              <a:rPr lang="en-GB" sz="2600" dirty="0" err="1"/>
              <a:t>công</a:t>
            </a:r>
            <a:r>
              <a:rPr lang="en-GB" sz="2600" dirty="0"/>
              <a:t> </a:t>
            </a:r>
            <a:r>
              <a:rPr lang="en-GB" sz="2600" dirty="0" err="1"/>
              <a:t>suất</a:t>
            </a:r>
            <a:r>
              <a:rPr lang="en-GB" sz="2600" dirty="0"/>
              <a:t> 1,5W </a:t>
            </a:r>
            <a:r>
              <a:rPr lang="en-GB" sz="2600" dirty="0" err="1"/>
              <a:t>và</a:t>
            </a:r>
            <a:r>
              <a:rPr lang="en-GB" sz="2600" dirty="0"/>
              <a:t> </a:t>
            </a:r>
            <a:r>
              <a:rPr lang="en-GB" sz="2600" dirty="0" err="1"/>
              <a:t>kích</a:t>
            </a:r>
            <a:r>
              <a:rPr lang="en-GB" sz="2600" dirty="0"/>
              <a:t> </a:t>
            </a:r>
            <a:r>
              <a:rPr lang="en-GB" sz="2600" dirty="0" err="1"/>
              <a:t>hoạt</a:t>
            </a:r>
            <a:r>
              <a:rPr lang="en-GB" sz="2600" dirty="0"/>
              <a:t> </a:t>
            </a:r>
            <a:r>
              <a:rPr lang="en-GB" sz="2600" dirty="0" err="1"/>
              <a:t>đầu</a:t>
            </a:r>
            <a:r>
              <a:rPr lang="en-GB" sz="2600" dirty="0"/>
              <a:t> tip laser (E3)</a:t>
            </a:r>
          </a:p>
          <a:p>
            <a:pPr>
              <a:buFontTx/>
              <a:buChar char="-"/>
            </a:pPr>
            <a:r>
              <a:rPr lang="en-GB" sz="2600" dirty="0" err="1"/>
              <a:t>Điều</a:t>
            </a:r>
            <a:r>
              <a:rPr lang="en-GB" sz="2600" dirty="0"/>
              <a:t> </a:t>
            </a:r>
            <a:r>
              <a:rPr lang="en-GB" sz="2600" dirty="0" err="1"/>
              <a:t>trị</a:t>
            </a:r>
            <a:r>
              <a:rPr lang="en-GB" sz="2600" dirty="0"/>
              <a:t> laser: </a:t>
            </a:r>
            <a:r>
              <a:rPr lang="en-GB" sz="2600" dirty="0" err="1"/>
              <a:t>Đưa</a:t>
            </a:r>
            <a:r>
              <a:rPr lang="en-GB" sz="2600" dirty="0"/>
              <a:t> </a:t>
            </a:r>
            <a:r>
              <a:rPr lang="en-GB" sz="2600" dirty="0" err="1"/>
              <a:t>đầu</a:t>
            </a:r>
            <a:r>
              <a:rPr lang="en-GB" sz="2600" dirty="0"/>
              <a:t> </a:t>
            </a:r>
            <a:r>
              <a:rPr lang="en-GB" sz="2600" dirty="0" err="1"/>
              <a:t>típ</a:t>
            </a:r>
            <a:r>
              <a:rPr lang="en-GB" sz="2600" dirty="0"/>
              <a:t> laser song song </a:t>
            </a:r>
            <a:r>
              <a:rPr lang="en-GB" sz="2600" dirty="0" err="1"/>
              <a:t>trục</a:t>
            </a:r>
            <a:r>
              <a:rPr lang="en-GB" sz="2600" dirty="0"/>
              <a:t> </a:t>
            </a:r>
            <a:r>
              <a:rPr lang="en-GB" sz="2600" dirty="0" err="1"/>
              <a:t>chân</a:t>
            </a:r>
            <a:r>
              <a:rPr lang="en-GB" sz="2600" dirty="0"/>
              <a:t> </a:t>
            </a:r>
            <a:r>
              <a:rPr lang="en-GB" sz="2600" dirty="0" err="1"/>
              <a:t>răng</a:t>
            </a:r>
            <a:r>
              <a:rPr lang="en-GB" sz="2600" dirty="0"/>
              <a:t> </a:t>
            </a:r>
            <a:r>
              <a:rPr lang="en-GB" sz="2600" dirty="0" err="1"/>
              <a:t>hướng</a:t>
            </a:r>
            <a:r>
              <a:rPr lang="en-GB" sz="2600" dirty="0"/>
              <a:t> </a:t>
            </a:r>
            <a:r>
              <a:rPr lang="en-GB" sz="2600" dirty="0" err="1"/>
              <a:t>tia</a:t>
            </a:r>
            <a:r>
              <a:rPr lang="en-GB" sz="2600" dirty="0"/>
              <a:t> laser </a:t>
            </a:r>
            <a:r>
              <a:rPr lang="en-GB" sz="2600" dirty="0" err="1"/>
              <a:t>về</a:t>
            </a:r>
            <a:r>
              <a:rPr lang="en-GB" sz="2600" dirty="0"/>
              <a:t> </a:t>
            </a:r>
            <a:r>
              <a:rPr lang="en-GB" sz="2600" dirty="0" err="1"/>
              <a:t>thành</a:t>
            </a:r>
            <a:r>
              <a:rPr lang="en-GB" sz="2600" dirty="0"/>
              <a:t> </a:t>
            </a:r>
            <a:r>
              <a:rPr lang="en-GB" sz="2600" dirty="0" err="1"/>
              <a:t>túi</a:t>
            </a:r>
            <a:r>
              <a:rPr lang="en-GB" sz="2600" dirty="0"/>
              <a:t> di </a:t>
            </a:r>
            <a:r>
              <a:rPr lang="en-GB" sz="2600" dirty="0" err="1"/>
              <a:t>chuyển</a:t>
            </a:r>
            <a:r>
              <a:rPr lang="en-GB" sz="2600" dirty="0"/>
              <a:t> </a:t>
            </a:r>
            <a:r>
              <a:rPr lang="en-GB" sz="2600" dirty="0" err="1"/>
              <a:t>từ</a:t>
            </a:r>
            <a:r>
              <a:rPr lang="en-GB" sz="2600" dirty="0"/>
              <a:t> </a:t>
            </a:r>
            <a:r>
              <a:rPr lang="en-GB" sz="2600" dirty="0" err="1"/>
              <a:t>bờ</a:t>
            </a:r>
            <a:r>
              <a:rPr lang="en-GB" sz="2600" dirty="0"/>
              <a:t> </a:t>
            </a:r>
            <a:r>
              <a:rPr lang="en-GB" sz="2600" dirty="0" err="1"/>
              <a:t>nướu</a:t>
            </a:r>
            <a:r>
              <a:rPr lang="en-GB" sz="2600" dirty="0"/>
              <a:t> </a:t>
            </a:r>
            <a:r>
              <a:rPr lang="en-GB" sz="2600" dirty="0" err="1"/>
              <a:t>đến</a:t>
            </a:r>
            <a:r>
              <a:rPr lang="en-GB" sz="2600" dirty="0"/>
              <a:t> </a:t>
            </a:r>
            <a:r>
              <a:rPr lang="en-GB" sz="2600" dirty="0" err="1"/>
              <a:t>cách</a:t>
            </a:r>
            <a:r>
              <a:rPr lang="en-GB" sz="2600" dirty="0"/>
              <a:t> </a:t>
            </a:r>
            <a:r>
              <a:rPr lang="en-GB" sz="2600" dirty="0" err="1"/>
              <a:t>đáy</a:t>
            </a:r>
            <a:r>
              <a:rPr lang="en-GB" sz="2600" dirty="0"/>
              <a:t> </a:t>
            </a:r>
            <a:r>
              <a:rPr lang="en-GB" sz="2600" dirty="0" err="1"/>
              <a:t>túi</a:t>
            </a:r>
            <a:r>
              <a:rPr lang="en-GB" sz="2600" dirty="0"/>
              <a:t> 1mm </a:t>
            </a:r>
            <a:r>
              <a:rPr lang="en-GB" sz="2600" dirty="0" err="1"/>
              <a:t>trong</a:t>
            </a:r>
            <a:r>
              <a:rPr lang="en-GB" sz="2600" dirty="0"/>
              <a:t> 10 </a:t>
            </a:r>
            <a:r>
              <a:rPr lang="en-GB" sz="2600" dirty="0" err="1"/>
              <a:t>giây</a:t>
            </a:r>
            <a:r>
              <a:rPr lang="en-GB" sz="2600" dirty="0"/>
              <a:t>, </a:t>
            </a:r>
            <a:r>
              <a:rPr lang="en-GB" sz="2600" dirty="0" err="1"/>
              <a:t>chế</a:t>
            </a:r>
            <a:r>
              <a:rPr lang="en-GB" sz="2600" dirty="0"/>
              <a:t> </a:t>
            </a:r>
            <a:r>
              <a:rPr lang="en-GB" sz="2600" dirty="0" err="1"/>
              <a:t>độ</a:t>
            </a:r>
            <a:r>
              <a:rPr lang="en-GB" sz="2600" dirty="0"/>
              <a:t> </a:t>
            </a:r>
            <a:r>
              <a:rPr lang="en-GB" sz="2600" dirty="0" err="1"/>
              <a:t>xung</a:t>
            </a:r>
            <a:r>
              <a:rPr lang="en-GB" sz="2600" dirty="0"/>
              <a:t> </a:t>
            </a:r>
            <a:r>
              <a:rPr lang="en-GB" sz="2600" dirty="0" err="1"/>
              <a:t>ngắt</a:t>
            </a:r>
            <a:r>
              <a:rPr lang="en-GB" sz="2600" dirty="0"/>
              <a:t> </a:t>
            </a:r>
            <a:r>
              <a:rPr lang="en-GB" sz="2600" dirty="0" err="1"/>
              <a:t>quãng</a:t>
            </a:r>
            <a:r>
              <a:rPr lang="en-GB" sz="2600" dirty="0"/>
              <a:t>, </a:t>
            </a:r>
            <a:r>
              <a:rPr lang="en-GB" sz="2600" dirty="0" err="1"/>
              <a:t>và</a:t>
            </a:r>
            <a:r>
              <a:rPr lang="en-GB" sz="2600" dirty="0"/>
              <a:t> </a:t>
            </a:r>
            <a:r>
              <a:rPr lang="en-GB" sz="2600" dirty="0" err="1"/>
              <a:t>lấy</a:t>
            </a:r>
            <a:r>
              <a:rPr lang="en-GB" sz="2600" dirty="0"/>
              <a:t> </a:t>
            </a:r>
            <a:r>
              <a:rPr lang="en-GB" sz="2600" dirty="0" err="1"/>
              <a:t>đi</a:t>
            </a:r>
            <a:r>
              <a:rPr lang="en-GB" sz="2600" dirty="0"/>
              <a:t> </a:t>
            </a:r>
            <a:r>
              <a:rPr lang="en-GB" sz="2600" dirty="0" err="1"/>
              <a:t>tổ</a:t>
            </a:r>
            <a:r>
              <a:rPr lang="en-GB" sz="2600" dirty="0"/>
              <a:t> </a:t>
            </a:r>
            <a:r>
              <a:rPr lang="en-GB" sz="2600" dirty="0" err="1"/>
              <a:t>chức</a:t>
            </a:r>
            <a:r>
              <a:rPr lang="en-GB" sz="2600" dirty="0"/>
              <a:t> </a:t>
            </a:r>
            <a:r>
              <a:rPr lang="en-GB" sz="2600" dirty="0" err="1"/>
              <a:t>viêm</a:t>
            </a:r>
            <a:r>
              <a:rPr lang="vi-VN" sz="2600" dirty="0"/>
              <a:t>, làm sạch nếu đầu tip có cặn. Lặp lại cho đến khi không còn cặn bám hoặc chảy máu ở túi nướu.</a:t>
            </a:r>
          </a:p>
          <a:p>
            <a:pPr>
              <a:buFontTx/>
              <a:buChar char="-"/>
            </a:pPr>
            <a:endParaRPr lang="en-GB" sz="2600" dirty="0"/>
          </a:p>
          <a:p>
            <a:pPr marL="88392" indent="0">
              <a:buNone/>
            </a:pPr>
            <a:endParaRPr lang="en-GB" sz="2600" dirty="0"/>
          </a:p>
        </p:txBody>
      </p:sp>
    </p:spTree>
    <p:extLst>
      <p:ext uri="{BB962C8B-B14F-4D97-AF65-F5344CB8AC3E}">
        <p14:creationId xmlns:p14="http://schemas.microsoft.com/office/powerpoint/2010/main" val="24570019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A5DBBB98-9746-E540-8549-7C91B07DD25A}"/>
              </a:ext>
            </a:extLst>
          </p:cNvPr>
          <p:cNvSpPr>
            <a:spLocks noGrp="1"/>
          </p:cNvSpPr>
          <p:nvPr>
            <p:ph type="body" idx="1"/>
          </p:nvPr>
        </p:nvSpPr>
        <p:spPr/>
        <p:txBody>
          <a:bodyPr/>
          <a:lstStyle/>
          <a:p>
            <a:r>
              <a:rPr lang="en-GB" b="1" dirty="0" err="1"/>
              <a:t>Bước</a:t>
            </a:r>
            <a:r>
              <a:rPr lang="en-GB" b="1" dirty="0"/>
              <a:t> 4: </a:t>
            </a:r>
            <a:r>
              <a:rPr lang="en-GB" dirty="0" err="1"/>
              <a:t>Khâu</a:t>
            </a:r>
            <a:r>
              <a:rPr lang="en-GB" dirty="0"/>
              <a:t> </a:t>
            </a:r>
            <a:r>
              <a:rPr lang="en-GB" dirty="0" err="1"/>
              <a:t>đóng</a:t>
            </a:r>
            <a:r>
              <a:rPr lang="en-GB" dirty="0"/>
              <a:t> </a:t>
            </a:r>
            <a:r>
              <a:rPr lang="en-GB" dirty="0" err="1"/>
              <a:t>vạt</a:t>
            </a:r>
            <a:r>
              <a:rPr lang="en-GB" dirty="0"/>
              <a:t> </a:t>
            </a:r>
            <a:r>
              <a:rPr lang="en-GB" dirty="0" err="1"/>
              <a:t>niêm</a:t>
            </a:r>
            <a:r>
              <a:rPr lang="en-GB" dirty="0"/>
              <a:t> </a:t>
            </a:r>
            <a:r>
              <a:rPr lang="en-GB" dirty="0" err="1"/>
              <a:t>mạc</a:t>
            </a:r>
            <a:endParaRPr lang="en-GB" dirty="0"/>
          </a:p>
          <a:p>
            <a:pPr marL="88392" indent="0">
              <a:buNone/>
            </a:pPr>
            <a:r>
              <a:rPr lang="en-GB" dirty="0"/>
              <a:t> - Sau </a:t>
            </a:r>
            <a:r>
              <a:rPr lang="en-GB" dirty="0" err="1"/>
              <a:t>đó</a:t>
            </a:r>
            <a:r>
              <a:rPr lang="en-GB" dirty="0"/>
              <a:t> </a:t>
            </a:r>
            <a:r>
              <a:rPr lang="en-GB" dirty="0" err="1"/>
              <a:t>khâu</a:t>
            </a:r>
            <a:r>
              <a:rPr lang="en-GB" dirty="0"/>
              <a:t> </a:t>
            </a:r>
            <a:r>
              <a:rPr lang="en-GB" dirty="0" err="1"/>
              <a:t>đóng</a:t>
            </a:r>
            <a:r>
              <a:rPr lang="en-GB" dirty="0"/>
              <a:t> </a:t>
            </a:r>
            <a:r>
              <a:rPr lang="en-GB" dirty="0" err="1"/>
              <a:t>vạt</a:t>
            </a:r>
            <a:r>
              <a:rPr lang="en-GB" dirty="0"/>
              <a:t> </a:t>
            </a:r>
            <a:r>
              <a:rPr lang="en-GB" dirty="0" err="1"/>
              <a:t>bằng</a:t>
            </a:r>
            <a:r>
              <a:rPr lang="en-GB" dirty="0"/>
              <a:t> </a:t>
            </a:r>
            <a:r>
              <a:rPr lang="en-GB" dirty="0" err="1"/>
              <a:t>các</a:t>
            </a:r>
            <a:r>
              <a:rPr lang="en-GB" dirty="0"/>
              <a:t> </a:t>
            </a:r>
            <a:r>
              <a:rPr lang="en-GB" dirty="0" err="1"/>
              <a:t>mũi</a:t>
            </a:r>
            <a:r>
              <a:rPr lang="en-GB" dirty="0"/>
              <a:t> </a:t>
            </a:r>
            <a:r>
              <a:rPr lang="en-GB" dirty="0" err="1"/>
              <a:t>rời</a:t>
            </a:r>
            <a:r>
              <a:rPr lang="en-GB" dirty="0"/>
              <a:t>.</a:t>
            </a:r>
          </a:p>
          <a:p>
            <a:pPr marL="88392" indent="0">
              <a:buNone/>
            </a:pPr>
            <a:r>
              <a:rPr lang="en-GB" dirty="0"/>
              <a:t> </a:t>
            </a:r>
            <a:r>
              <a:rPr lang="en-GB" b="1" dirty="0" err="1"/>
              <a:t>Bước</a:t>
            </a:r>
            <a:r>
              <a:rPr lang="en-GB" b="1" dirty="0"/>
              <a:t> 5: </a:t>
            </a:r>
            <a:r>
              <a:rPr lang="en-GB" dirty="0" err="1"/>
              <a:t>Kết</a:t>
            </a:r>
            <a:r>
              <a:rPr lang="en-GB" dirty="0"/>
              <a:t> </a:t>
            </a:r>
            <a:r>
              <a:rPr lang="en-GB" dirty="0" err="1"/>
              <a:t>thúc</a:t>
            </a:r>
            <a:r>
              <a:rPr lang="en-GB" dirty="0"/>
              <a:t> </a:t>
            </a:r>
            <a:r>
              <a:rPr lang="en-GB" dirty="0" err="1"/>
              <a:t>quy</a:t>
            </a:r>
            <a:r>
              <a:rPr lang="en-GB" dirty="0"/>
              <a:t> </a:t>
            </a:r>
            <a:r>
              <a:rPr lang="en-GB" dirty="0" err="1"/>
              <a:t>trình</a:t>
            </a:r>
            <a:endParaRPr lang="en-GB" dirty="0"/>
          </a:p>
          <a:p>
            <a:pPr>
              <a:buFontTx/>
              <a:buChar char="-"/>
            </a:pPr>
            <a:r>
              <a:rPr lang="en-GB" dirty="0" err="1"/>
              <a:t>Đánh</a:t>
            </a:r>
            <a:r>
              <a:rPr lang="en-GB" dirty="0"/>
              <a:t> </a:t>
            </a:r>
            <a:r>
              <a:rPr lang="en-GB" dirty="0" err="1"/>
              <a:t>giá</a:t>
            </a:r>
            <a:r>
              <a:rPr lang="en-GB" dirty="0"/>
              <a:t> </a:t>
            </a:r>
            <a:r>
              <a:rPr lang="en-GB" dirty="0" err="1"/>
              <a:t>tình</a:t>
            </a:r>
            <a:r>
              <a:rPr lang="en-GB" dirty="0"/>
              <a:t> </a:t>
            </a:r>
            <a:r>
              <a:rPr lang="en-GB" dirty="0" err="1"/>
              <a:t>trạng</a:t>
            </a:r>
            <a:r>
              <a:rPr lang="en-GB" dirty="0"/>
              <a:t> </a:t>
            </a:r>
            <a:r>
              <a:rPr lang="en-GB" dirty="0" err="1"/>
              <a:t>người</a:t>
            </a:r>
            <a:r>
              <a:rPr lang="en-GB" dirty="0"/>
              <a:t> </a:t>
            </a:r>
            <a:r>
              <a:rPr lang="en-GB" dirty="0" err="1"/>
              <a:t>bệnh</a:t>
            </a:r>
            <a:r>
              <a:rPr lang="en-GB" dirty="0"/>
              <a:t>:</a:t>
            </a:r>
          </a:p>
          <a:p>
            <a:pPr>
              <a:buFont typeface="Arial" panose="020B0604020202020204" pitchFamily="34" charset="0"/>
              <a:buChar char="•"/>
            </a:pPr>
            <a:r>
              <a:rPr lang="en-GB" dirty="0" err="1"/>
              <a:t>Toàn</a:t>
            </a:r>
            <a:r>
              <a:rPr lang="en-GB" dirty="0"/>
              <a:t> </a:t>
            </a:r>
            <a:r>
              <a:rPr lang="en-GB" dirty="0" err="1"/>
              <a:t>thân</a:t>
            </a:r>
            <a:r>
              <a:rPr lang="en-GB" dirty="0"/>
              <a:t>: </a:t>
            </a:r>
            <a:r>
              <a:rPr lang="en-GB" dirty="0" err="1"/>
              <a:t>Ổn</a:t>
            </a:r>
            <a:r>
              <a:rPr lang="en-GB" dirty="0"/>
              <a:t> </a:t>
            </a:r>
            <a:r>
              <a:rPr lang="en-GB" dirty="0" err="1"/>
              <a:t>định</a:t>
            </a:r>
            <a:endParaRPr lang="en-GB" dirty="0"/>
          </a:p>
          <a:p>
            <a:pPr>
              <a:buFont typeface="Arial" panose="020B0604020202020204" pitchFamily="34" charset="0"/>
              <a:buChar char="•"/>
            </a:pPr>
            <a:r>
              <a:rPr lang="en-GB" dirty="0" err="1"/>
              <a:t>Tại</a:t>
            </a:r>
            <a:r>
              <a:rPr lang="en-GB" dirty="0"/>
              <a:t> </a:t>
            </a:r>
            <a:r>
              <a:rPr lang="en-GB" dirty="0" err="1"/>
              <a:t>chỗ</a:t>
            </a:r>
            <a:r>
              <a:rPr lang="en-GB" dirty="0"/>
              <a:t>: </a:t>
            </a:r>
            <a:r>
              <a:rPr lang="en-GB" dirty="0" err="1"/>
              <a:t>Không</a:t>
            </a:r>
            <a:r>
              <a:rPr lang="en-GB" dirty="0"/>
              <a:t> </a:t>
            </a:r>
            <a:r>
              <a:rPr lang="en-GB" dirty="0" err="1"/>
              <a:t>chảy</a:t>
            </a:r>
            <a:r>
              <a:rPr lang="en-GB" dirty="0"/>
              <a:t> </a:t>
            </a:r>
            <a:r>
              <a:rPr lang="en-GB" dirty="0" err="1"/>
              <a:t>máu</a:t>
            </a:r>
            <a:endParaRPr lang="en-GB" dirty="0"/>
          </a:p>
          <a:p>
            <a:pPr>
              <a:buFontTx/>
              <a:buChar char="-"/>
            </a:pPr>
            <a:r>
              <a:rPr lang="en-GB" dirty="0" err="1"/>
              <a:t>Dặn</a:t>
            </a:r>
            <a:r>
              <a:rPr lang="en-GB" dirty="0"/>
              <a:t> </a:t>
            </a:r>
            <a:r>
              <a:rPr lang="en-GB" dirty="0" err="1"/>
              <a:t>dò</a:t>
            </a:r>
            <a:r>
              <a:rPr lang="en-GB" dirty="0"/>
              <a:t> </a:t>
            </a:r>
            <a:r>
              <a:rPr lang="en-GB" dirty="0" err="1"/>
              <a:t>người</a:t>
            </a:r>
            <a:r>
              <a:rPr lang="en-GB" dirty="0"/>
              <a:t> </a:t>
            </a:r>
            <a:r>
              <a:rPr lang="en-GB" dirty="0" err="1"/>
              <a:t>bệnh</a:t>
            </a:r>
            <a:r>
              <a:rPr lang="en-GB" dirty="0"/>
              <a:t>: </a:t>
            </a:r>
          </a:p>
          <a:p>
            <a:pPr marL="88392" indent="0">
              <a:buNone/>
            </a:pPr>
            <a:r>
              <a:rPr lang="vi-VN" dirty="0"/>
              <a:t>+</a:t>
            </a:r>
            <a:r>
              <a:rPr lang="en-GB" dirty="0"/>
              <a:t> </a:t>
            </a:r>
            <a:r>
              <a:rPr lang="en-GB" dirty="0" err="1"/>
              <a:t>Hướng</a:t>
            </a:r>
            <a:r>
              <a:rPr lang="en-GB" dirty="0"/>
              <a:t> </a:t>
            </a:r>
            <a:r>
              <a:rPr lang="en-GB" dirty="0" err="1"/>
              <a:t>dẫn</a:t>
            </a:r>
            <a:r>
              <a:rPr lang="en-GB" dirty="0"/>
              <a:t> </a:t>
            </a:r>
            <a:r>
              <a:rPr lang="en-GB" dirty="0" err="1"/>
              <a:t>người</a:t>
            </a:r>
            <a:r>
              <a:rPr lang="en-GB" dirty="0"/>
              <a:t> </a:t>
            </a:r>
            <a:r>
              <a:rPr lang="en-GB" dirty="0" err="1"/>
              <a:t>bệnh</a:t>
            </a:r>
            <a:r>
              <a:rPr lang="en-GB" dirty="0"/>
              <a:t> VSRM </a:t>
            </a:r>
            <a:r>
              <a:rPr lang="en-GB" dirty="0" err="1"/>
              <a:t>và</a:t>
            </a:r>
            <a:r>
              <a:rPr lang="en-GB" dirty="0"/>
              <a:t> </a:t>
            </a:r>
            <a:r>
              <a:rPr lang="en-GB" dirty="0" err="1"/>
              <a:t>hẹn</a:t>
            </a:r>
            <a:r>
              <a:rPr lang="en-GB" dirty="0"/>
              <a:t> </a:t>
            </a:r>
            <a:r>
              <a:rPr lang="en-GB" dirty="0" err="1"/>
              <a:t>cắt</a:t>
            </a:r>
            <a:r>
              <a:rPr lang="en-GB" dirty="0"/>
              <a:t> </a:t>
            </a:r>
            <a:r>
              <a:rPr lang="en-GB" dirty="0" err="1"/>
              <a:t>chỉ</a:t>
            </a:r>
            <a:endParaRPr lang="en-GB" dirty="0"/>
          </a:p>
          <a:p>
            <a:pPr marL="88392" indent="0">
              <a:buNone/>
            </a:pPr>
            <a:endParaRPr lang="en-GB" dirty="0"/>
          </a:p>
          <a:p>
            <a:pPr marL="88392" indent="0">
              <a:buNone/>
            </a:pPr>
            <a:endParaRPr lang="en-GB" dirty="0"/>
          </a:p>
          <a:p>
            <a:pPr marL="88392" indent="0">
              <a:buNone/>
            </a:pPr>
            <a:endParaRPr lang="en-GB"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076017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E87F6-F014-7542-BAE0-C422785433A3}"/>
              </a:ext>
            </a:extLst>
          </p:cNvPr>
          <p:cNvSpPr>
            <a:spLocks noGrp="1"/>
          </p:cNvSpPr>
          <p:nvPr>
            <p:ph type="title"/>
          </p:nvPr>
        </p:nvSpPr>
        <p:spPr>
          <a:xfrm>
            <a:off x="581192" y="336884"/>
            <a:ext cx="11029616" cy="745958"/>
          </a:xfrm>
        </p:spPr>
        <p:txBody>
          <a:bodyPr>
            <a:normAutofit/>
          </a:bodyPr>
          <a:lstStyle/>
          <a:p>
            <a:r>
              <a:rPr lang="en-US" dirty="0"/>
              <a:t> CHLORHEXIDINE 0,12% (TH XIDIN 0.12% )</a:t>
            </a:r>
          </a:p>
        </p:txBody>
      </p:sp>
      <p:pic>
        <p:nvPicPr>
          <p:cNvPr id="4" name="Picture 3">
            <a:extLst>
              <a:ext uri="{FF2B5EF4-FFF2-40B4-BE49-F238E27FC236}">
                <a16:creationId xmlns:a16="http://schemas.microsoft.com/office/drawing/2014/main" id="{12DB4198-98B6-904E-AA2D-07C808CC6722}"/>
              </a:ext>
            </a:extLst>
          </p:cNvPr>
          <p:cNvPicPr>
            <a:picLocks noChangeAspect="1"/>
          </p:cNvPicPr>
          <p:nvPr/>
        </p:nvPicPr>
        <p:blipFill rotWithShape="1">
          <a:blip r:embed="rId2"/>
          <a:srcRect l="14777" t="19746" r="52824" b="7970"/>
          <a:stretch/>
        </p:blipFill>
        <p:spPr>
          <a:xfrm>
            <a:off x="9922281" y="1082842"/>
            <a:ext cx="1688527" cy="4230356"/>
          </a:xfrm>
          <a:prstGeom prst="rect">
            <a:avLst/>
          </a:prstGeom>
        </p:spPr>
      </p:pic>
      <p:sp>
        <p:nvSpPr>
          <p:cNvPr id="3" name="Text Placeholder 2">
            <a:extLst>
              <a:ext uri="{FF2B5EF4-FFF2-40B4-BE49-F238E27FC236}">
                <a16:creationId xmlns:a16="http://schemas.microsoft.com/office/drawing/2014/main" id="{13F0AEF6-300B-E641-B861-A0A06C7D5ADF}"/>
              </a:ext>
            </a:extLst>
          </p:cNvPr>
          <p:cNvSpPr>
            <a:spLocks noGrp="1"/>
          </p:cNvSpPr>
          <p:nvPr>
            <p:ph type="body" idx="1"/>
          </p:nvPr>
        </p:nvSpPr>
        <p:spPr>
          <a:xfrm>
            <a:off x="709863" y="794084"/>
            <a:ext cx="9372599" cy="5943600"/>
          </a:xfrm>
        </p:spPr>
        <p:txBody>
          <a:bodyPr>
            <a:normAutofit fontScale="92500" lnSpcReduction="20000"/>
          </a:bodyPr>
          <a:lstStyle/>
          <a:p>
            <a:pPr marL="88392" indent="0">
              <a:buNone/>
            </a:pPr>
            <a:endParaRPr lang="vi-VN" b="1" dirty="0"/>
          </a:p>
          <a:p>
            <a:pPr marL="88392" indent="0">
              <a:buNone/>
            </a:pPr>
            <a:r>
              <a:rPr lang="vi-VN" b="1" dirty="0"/>
              <a:t>THÀNH PHẦN: </a:t>
            </a:r>
          </a:p>
          <a:p>
            <a:pPr marL="88392" indent="0">
              <a:buNone/>
            </a:pPr>
            <a:r>
              <a:rPr lang="vi-VN" dirty="0"/>
              <a:t>Chlorhexidin gluconate, Cremophor RH40,Glycerin, Propylene glycon, Sucralose, Natrisaccarin, Natri florua (0,05%), Natri hydroxyd, Acid acetic, Menthol, Manitol, Natri phosphat, Tinh dầu bạc hà, Nước tinh khiết. </a:t>
            </a:r>
          </a:p>
          <a:p>
            <a:pPr marL="88392" indent="0">
              <a:buNone/>
            </a:pPr>
            <a:r>
              <a:rPr lang="vi-VN" b="1" dirty="0"/>
              <a:t>Cơ chế: </a:t>
            </a:r>
            <a:r>
              <a:rPr lang="vi-VN" dirty="0"/>
              <a:t>CHX là một bisbiguanide cation có hoạt tính kháng khuẩn rộng và phổ hoạt động rộng bao gồm vi khuẩn gram dương và gram âm, nấm men, nấm da và một số loại vi-rút ưa mỡ, chúng cũng vô hiệu hóa các tác nhân gây bệnh nha chu như Streptococcus aureus, Porphyromonas gingivalis và Prevotella oris. Tác dụng kháng khuẩn của nó là do sự phá vỡ màng tế bào vi khuẩn bởi các phân tử CHX, làm tăng tính thấm và dẫn đến sự phân hủy tế bào. Do đó, Chlorhexidine đóng vai trò quan trọng trong nha khoa và được sử dụng để điều trị hoặc ngăn ngừa bệnh nha chu. Diệt khuẩn mạnh mẽ: Tiêu diệt hầu hết vi khuẩn có hại gây bệnh răng miệng trong khoang miệng.Ngăn ngừa mảng bám: Kiểm soát sự hình thành mảng bám và cao răng hiệu quả.</a:t>
            </a:r>
          </a:p>
          <a:p>
            <a:pPr marL="88392" indent="0">
              <a:buNone/>
            </a:pPr>
            <a:r>
              <a:rPr lang="vi-VN" dirty="0"/>
              <a:t>Hỗ trợ điều trị bệnh nướu: Giảm nhanh tình trạng sưng nướu, đỏ lợi và chảy máu chân răng.</a:t>
            </a:r>
          </a:p>
          <a:p>
            <a:pPr marL="88392" indent="0">
              <a:buNone/>
            </a:pPr>
            <a:endParaRPr lang="vi-VN" dirty="0"/>
          </a:p>
          <a:p>
            <a:endParaRPr lang="en-US" dirty="0"/>
          </a:p>
        </p:txBody>
      </p:sp>
    </p:spTree>
    <p:extLst>
      <p:ext uri="{BB962C8B-B14F-4D97-AF65-F5344CB8AC3E}">
        <p14:creationId xmlns:p14="http://schemas.microsoft.com/office/powerpoint/2010/main" val="2227618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5AA35455-48B2-B24D-9293-3CEFE7C9FE4A}"/>
              </a:ext>
            </a:extLst>
          </p:cNvPr>
          <p:cNvSpPr>
            <a:spLocks noGrp="1"/>
          </p:cNvSpPr>
          <p:nvPr>
            <p:ph type="body" idx="1"/>
          </p:nvPr>
        </p:nvSpPr>
        <p:spPr>
          <a:xfrm>
            <a:off x="320386" y="729659"/>
            <a:ext cx="5775614" cy="842468"/>
          </a:xfrm>
        </p:spPr>
        <p:txBody>
          <a:bodyPr/>
          <a:lstStyle/>
          <a:p>
            <a:r>
              <a:rPr lang="en-US" sz="2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Máy</a:t>
            </a:r>
            <a:r>
              <a:rPr lang="en-US" sz="2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laser EPIC X™ (</a:t>
            </a:r>
            <a:r>
              <a:rPr lang="en-US" sz="2400" b="1"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Biolase</a:t>
            </a:r>
            <a:r>
              <a:rPr lang="en-US" sz="2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USA)</a:t>
            </a:r>
          </a:p>
          <a:p>
            <a:endParaRPr lang="en-US" sz="24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6219907B-4234-C645-B461-1F5C61BD01EA}"/>
              </a:ext>
            </a:extLst>
          </p:cNvPr>
          <p:cNvPicPr>
            <a:picLocks noChangeAspect="1"/>
          </p:cNvPicPr>
          <p:nvPr/>
        </p:nvPicPr>
        <p:blipFill>
          <a:blip r:embed="rId2"/>
          <a:stretch>
            <a:fillRect/>
          </a:stretch>
        </p:blipFill>
        <p:spPr>
          <a:xfrm>
            <a:off x="2787131" y="3917901"/>
            <a:ext cx="2192031" cy="2424271"/>
          </a:xfrm>
          <a:prstGeom prst="rect">
            <a:avLst/>
          </a:prstGeom>
        </p:spPr>
      </p:pic>
      <p:sp>
        <p:nvSpPr>
          <p:cNvPr id="10" name="Text Placeholder 9">
            <a:extLst>
              <a:ext uri="{FF2B5EF4-FFF2-40B4-BE49-F238E27FC236}">
                <a16:creationId xmlns:a16="http://schemas.microsoft.com/office/drawing/2014/main" id="{5192E5A4-9801-0B41-B7A9-39F769FB1900}"/>
              </a:ext>
            </a:extLst>
          </p:cNvPr>
          <p:cNvSpPr>
            <a:spLocks noGrp="1"/>
          </p:cNvSpPr>
          <p:nvPr>
            <p:ph type="body" idx="3"/>
          </p:nvPr>
        </p:nvSpPr>
        <p:spPr>
          <a:xfrm>
            <a:off x="5983705" y="505069"/>
            <a:ext cx="5627103" cy="842468"/>
          </a:xfrm>
        </p:spPr>
        <p:txBody>
          <a:bodyPr/>
          <a:lstStyle/>
          <a:p>
            <a:r>
              <a:rPr lang="vi-VN" sz="2400" b="1" dirty="0">
                <a:effectLst/>
                <a:latin typeface="Arial" panose="020B0604020202020204" pitchFamily="34" charset="0"/>
                <a:ea typeface="Times New Roman" panose="02020603050405020304" pitchFamily="18" charset="0"/>
                <a:cs typeface="Arial" panose="020B0604020202020204" pitchFamily="34" charset="0"/>
              </a:rPr>
              <a:t>Thông số máy laser EPIC X™</a:t>
            </a:r>
            <a:r>
              <a:rPr lang="en-US" sz="2400" b="1" dirty="0">
                <a:effectLst/>
                <a:latin typeface="Arial" panose="020B0604020202020204" pitchFamily="34" charset="0"/>
                <a:cs typeface="Arial" panose="020B0604020202020204" pitchFamily="34" charset="0"/>
              </a:rPr>
              <a:t> </a:t>
            </a:r>
            <a:endParaRPr lang="en-US" sz="2400" b="1" dirty="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ACF7670B-931B-E640-BCC2-FA4B4431B90A}"/>
              </a:ext>
            </a:extLst>
          </p:cNvPr>
          <p:cNvPicPr/>
          <p:nvPr/>
        </p:nvPicPr>
        <p:blipFill>
          <a:blip r:embed="rId3"/>
          <a:stretch>
            <a:fillRect/>
          </a:stretch>
        </p:blipFill>
        <p:spPr>
          <a:xfrm>
            <a:off x="320386" y="1916302"/>
            <a:ext cx="2280063" cy="1802146"/>
          </a:xfrm>
          <a:prstGeom prst="rect">
            <a:avLst/>
          </a:prstGeom>
        </p:spPr>
      </p:pic>
      <p:graphicFrame>
        <p:nvGraphicFramePr>
          <p:cNvPr id="3" name="Table 2">
            <a:extLst>
              <a:ext uri="{FF2B5EF4-FFF2-40B4-BE49-F238E27FC236}">
                <a16:creationId xmlns:a16="http://schemas.microsoft.com/office/drawing/2014/main" id="{C52FC9C5-4761-D94D-BFA8-8CE877E51E3A}"/>
              </a:ext>
            </a:extLst>
          </p:cNvPr>
          <p:cNvGraphicFramePr>
            <a:graphicFrameLocks noGrp="1"/>
          </p:cNvGraphicFramePr>
          <p:nvPr>
            <p:extLst>
              <p:ext uri="{D42A27DB-BD31-4B8C-83A1-F6EECF244321}">
                <p14:modId xmlns:p14="http://schemas.microsoft.com/office/powerpoint/2010/main" val="2810642499"/>
              </p:ext>
            </p:extLst>
          </p:nvPr>
        </p:nvGraphicFramePr>
        <p:xfrm>
          <a:off x="5243689" y="1572126"/>
          <a:ext cx="6367119" cy="5169006"/>
        </p:xfrm>
        <a:graphic>
          <a:graphicData uri="http://schemas.openxmlformats.org/drawingml/2006/table">
            <a:tbl>
              <a:tblPr firstRow="1" firstCol="1" bandRow="1"/>
              <a:tblGrid>
                <a:gridCol w="2035306">
                  <a:extLst>
                    <a:ext uri="{9D8B030D-6E8A-4147-A177-3AD203B41FA5}">
                      <a16:colId xmlns:a16="http://schemas.microsoft.com/office/drawing/2014/main" val="3030902868"/>
                    </a:ext>
                  </a:extLst>
                </a:gridCol>
                <a:gridCol w="4331813">
                  <a:extLst>
                    <a:ext uri="{9D8B030D-6E8A-4147-A177-3AD203B41FA5}">
                      <a16:colId xmlns:a16="http://schemas.microsoft.com/office/drawing/2014/main" val="674402341"/>
                    </a:ext>
                  </a:extLst>
                </a:gridCol>
              </a:tblGrid>
              <a:tr h="698940">
                <a:tc>
                  <a:txBody>
                    <a:bodyPr/>
                    <a:lstStyle/>
                    <a:p>
                      <a:pPr marL="0" marR="0" algn="just">
                        <a:lnSpc>
                          <a:spcPct val="115000"/>
                        </a:lnSpc>
                        <a:spcBef>
                          <a:spcPts val="0"/>
                        </a:spcBef>
                        <a:spcAft>
                          <a:spcPts val="0"/>
                        </a:spcAft>
                      </a:pPr>
                      <a:r>
                        <a:rPr lang="vi-VN" sz="2000" b="1" dirty="0">
                          <a:effectLst/>
                          <a:latin typeface="Arial" panose="020B0604020202020204" pitchFamily="34" charset="0"/>
                          <a:ea typeface="Times New Roman" panose="02020603050405020304" pitchFamily="18" charset="0"/>
                          <a:cs typeface="Arial" panose="020B0604020202020204" pitchFamily="34" charset="0"/>
                        </a:rPr>
                        <a:t>Kích thước</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vi-VN" sz="2000" dirty="0">
                          <a:effectLst/>
                          <a:latin typeface="Arial" panose="020B0604020202020204" pitchFamily="34" charset="0"/>
                          <a:ea typeface="Times New Roman" panose="02020603050405020304" pitchFamily="18" charset="0"/>
                          <a:cs typeface="Arial" panose="020B0604020202020204" pitchFamily="34" charset="0"/>
                        </a:rPr>
                        <a:t>4,5 cm (rộng) x 11,2 cm (cao) x 16,5 cm (dài)</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963603"/>
                  </a:ext>
                </a:extLst>
              </a:tr>
              <a:tr h="334861">
                <a:tc>
                  <a:txBody>
                    <a:bodyPr/>
                    <a:lstStyle/>
                    <a:p>
                      <a:pPr marL="0" marR="0" algn="just">
                        <a:lnSpc>
                          <a:spcPct val="115000"/>
                        </a:lnSpc>
                        <a:spcBef>
                          <a:spcPts val="0"/>
                        </a:spcBef>
                        <a:spcAft>
                          <a:spcPts val="0"/>
                        </a:spcAft>
                      </a:pPr>
                      <a:r>
                        <a:rPr lang="vi-VN" sz="2000" b="1" dirty="0">
                          <a:effectLst/>
                          <a:latin typeface="Arial" panose="020B0604020202020204" pitchFamily="34" charset="0"/>
                          <a:ea typeface="Times New Roman" panose="02020603050405020304" pitchFamily="18" charset="0"/>
                          <a:cs typeface="Arial" panose="020B0604020202020204" pitchFamily="34" charset="0"/>
                        </a:rPr>
                        <a:t>Loại laser</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vi-VN" sz="2000" dirty="0">
                          <a:effectLst/>
                          <a:latin typeface="Arial" panose="020B0604020202020204" pitchFamily="34" charset="0"/>
                          <a:ea typeface="Times New Roman" panose="02020603050405020304" pitchFamily="18" charset="0"/>
                          <a:cs typeface="Arial" panose="020B0604020202020204" pitchFamily="34" charset="0"/>
                        </a:rPr>
                        <a:t>Loại IV (4)</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6710273"/>
                  </a:ext>
                </a:extLst>
              </a:tr>
              <a:tr h="1063020">
                <a:tc>
                  <a:txBody>
                    <a:bodyPr/>
                    <a:lstStyle/>
                    <a:p>
                      <a:pPr marL="0" marR="0" algn="just">
                        <a:lnSpc>
                          <a:spcPct val="115000"/>
                        </a:lnSpc>
                        <a:spcBef>
                          <a:spcPts val="0"/>
                        </a:spcBef>
                        <a:spcAft>
                          <a:spcPts val="0"/>
                        </a:spcAft>
                      </a:pPr>
                      <a:r>
                        <a:rPr lang="vi-VN" sz="2000" b="1">
                          <a:effectLst/>
                          <a:latin typeface="Arial" panose="020B0604020202020204" pitchFamily="34" charset="0"/>
                          <a:ea typeface="Times New Roman" panose="02020603050405020304" pitchFamily="18" charset="0"/>
                          <a:cs typeface="Arial" panose="020B0604020202020204" pitchFamily="34" charset="0"/>
                        </a:rPr>
                        <a:t>Môi trường</a:t>
                      </a:r>
                      <a:endParaRPr lang="en-US" sz="20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vi-VN" sz="2000" dirty="0">
                          <a:effectLst/>
                          <a:latin typeface="Arial" panose="020B0604020202020204" pitchFamily="34" charset="0"/>
                          <a:ea typeface="Times New Roman" panose="02020603050405020304" pitchFamily="18" charset="0"/>
                          <a:cs typeface="Arial" panose="020B0604020202020204" pitchFamily="34" charset="0"/>
                        </a:rPr>
                        <a:t>Diode bán dẫn Indium gallium arsenide phosphide (InGaAsP Semi-conductor diode)</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6037744"/>
                  </a:ext>
                </a:extLst>
              </a:tr>
              <a:tr h="334861">
                <a:tc>
                  <a:txBody>
                    <a:bodyPr/>
                    <a:lstStyle/>
                    <a:p>
                      <a:pPr marL="0" marR="0" algn="just">
                        <a:lnSpc>
                          <a:spcPct val="115000"/>
                        </a:lnSpc>
                        <a:spcBef>
                          <a:spcPts val="0"/>
                        </a:spcBef>
                        <a:spcAft>
                          <a:spcPts val="0"/>
                        </a:spcAft>
                      </a:pPr>
                      <a:r>
                        <a:rPr lang="vi-VN" sz="2000" b="1">
                          <a:effectLst/>
                          <a:latin typeface="Arial" panose="020B0604020202020204" pitchFamily="34" charset="0"/>
                          <a:ea typeface="Times New Roman" panose="02020603050405020304" pitchFamily="18" charset="0"/>
                          <a:cs typeface="Arial" panose="020B0604020202020204" pitchFamily="34" charset="0"/>
                        </a:rPr>
                        <a:t>Bước sóng</a:t>
                      </a:r>
                      <a:endParaRPr lang="en-US" sz="20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vi-VN" sz="2000" dirty="0">
                          <a:effectLst/>
                          <a:latin typeface="Arial" panose="020B0604020202020204" pitchFamily="34" charset="0"/>
                          <a:ea typeface="Times New Roman" panose="02020603050405020304" pitchFamily="18" charset="0"/>
                          <a:cs typeface="Arial" panose="020B0604020202020204" pitchFamily="34" charset="0"/>
                        </a:rPr>
                        <a:t>940nm ± 10nm</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6766958"/>
                  </a:ext>
                </a:extLst>
              </a:tr>
              <a:tr h="698940">
                <a:tc>
                  <a:txBody>
                    <a:bodyPr/>
                    <a:lstStyle/>
                    <a:p>
                      <a:pPr marL="0" marR="0" algn="just">
                        <a:lnSpc>
                          <a:spcPct val="115000"/>
                        </a:lnSpc>
                        <a:spcBef>
                          <a:spcPts val="0"/>
                        </a:spcBef>
                        <a:spcAft>
                          <a:spcPts val="0"/>
                        </a:spcAft>
                      </a:pPr>
                      <a:r>
                        <a:rPr lang="vi-VN" sz="2000" b="1" dirty="0">
                          <a:effectLst/>
                          <a:latin typeface="Arial" panose="020B0604020202020204" pitchFamily="34" charset="0"/>
                          <a:ea typeface="Times New Roman" panose="02020603050405020304" pitchFamily="18" charset="0"/>
                          <a:cs typeface="Arial" panose="020B0604020202020204" pitchFamily="34" charset="0"/>
                        </a:rPr>
                        <a:t>Đường kính đầu tip </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vi-VN" sz="2000" dirty="0">
                          <a:effectLst/>
                          <a:latin typeface="Arial" panose="020B0604020202020204" pitchFamily="34" charset="0"/>
                          <a:ea typeface="Times New Roman" panose="02020603050405020304" pitchFamily="18" charset="0"/>
                          <a:cs typeface="Arial" panose="020B0604020202020204" pitchFamily="34" charset="0"/>
                        </a:rPr>
                        <a:t>200µm, 300 µm, 400µm</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77141803"/>
                  </a:ext>
                </a:extLst>
              </a:tr>
              <a:tr h="334861">
                <a:tc>
                  <a:txBody>
                    <a:bodyPr/>
                    <a:lstStyle/>
                    <a:p>
                      <a:pPr marL="0" marR="0" algn="just">
                        <a:lnSpc>
                          <a:spcPct val="115000"/>
                        </a:lnSpc>
                        <a:spcBef>
                          <a:spcPts val="0"/>
                        </a:spcBef>
                        <a:spcAft>
                          <a:spcPts val="0"/>
                        </a:spcAft>
                      </a:pPr>
                      <a:r>
                        <a:rPr lang="vi-VN" sz="2000" b="1">
                          <a:effectLst/>
                          <a:latin typeface="Arial" panose="020B0604020202020204" pitchFamily="34" charset="0"/>
                          <a:ea typeface="Times New Roman" panose="02020603050405020304" pitchFamily="18" charset="0"/>
                          <a:cs typeface="Arial" panose="020B0604020202020204" pitchFamily="34" charset="0"/>
                        </a:rPr>
                        <a:t>Độ dài xung</a:t>
                      </a:r>
                      <a:endParaRPr lang="en-US" sz="20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vi-VN" sz="2000" dirty="0">
                          <a:effectLst/>
                          <a:latin typeface="Arial" panose="020B0604020202020204" pitchFamily="34" charset="0"/>
                          <a:ea typeface="Times New Roman" panose="02020603050405020304" pitchFamily="18" charset="0"/>
                          <a:cs typeface="Arial" panose="020B0604020202020204" pitchFamily="34" charset="0"/>
                        </a:rPr>
                        <a:t>0,01ms – 20ms</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3039463"/>
                  </a:ext>
                </a:extLst>
              </a:tr>
              <a:tr h="698940">
                <a:tc>
                  <a:txBody>
                    <a:bodyPr/>
                    <a:lstStyle/>
                    <a:p>
                      <a:pPr marL="0" marR="0" algn="just">
                        <a:lnSpc>
                          <a:spcPct val="115000"/>
                        </a:lnSpc>
                        <a:spcBef>
                          <a:spcPts val="0"/>
                        </a:spcBef>
                        <a:spcAft>
                          <a:spcPts val="0"/>
                        </a:spcAft>
                      </a:pPr>
                      <a:r>
                        <a:rPr lang="vi-VN" sz="2000" b="1" dirty="0">
                          <a:effectLst/>
                          <a:latin typeface="Arial" panose="020B0604020202020204" pitchFamily="34" charset="0"/>
                          <a:ea typeface="Times New Roman" panose="02020603050405020304" pitchFamily="18" charset="0"/>
                          <a:cs typeface="Arial" panose="020B0604020202020204" pitchFamily="34" charset="0"/>
                        </a:rPr>
                        <a:t>Chế độ hoạt động</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vi-VN" sz="2000" dirty="0">
                          <a:effectLst/>
                          <a:latin typeface="Arial" panose="020B0604020202020204" pitchFamily="34" charset="0"/>
                          <a:ea typeface="Times New Roman" panose="02020603050405020304" pitchFamily="18" charset="0"/>
                          <a:cs typeface="Arial" panose="020B0604020202020204" pitchFamily="34" charset="0"/>
                        </a:rPr>
                        <a:t>Liên tục, điều biến xung</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9527739"/>
                  </a:ext>
                </a:extLst>
              </a:tr>
              <a:tr h="334861">
                <a:tc>
                  <a:txBody>
                    <a:bodyPr/>
                    <a:lstStyle/>
                    <a:p>
                      <a:pPr marL="0" marR="0" algn="just">
                        <a:lnSpc>
                          <a:spcPct val="115000"/>
                        </a:lnSpc>
                        <a:spcBef>
                          <a:spcPts val="0"/>
                        </a:spcBef>
                        <a:spcAft>
                          <a:spcPts val="0"/>
                        </a:spcAft>
                      </a:pPr>
                      <a:r>
                        <a:rPr lang="vi-VN" sz="2000" b="1">
                          <a:effectLst/>
                          <a:latin typeface="Arial" panose="020B0604020202020204" pitchFamily="34" charset="0"/>
                          <a:ea typeface="Times New Roman" panose="02020603050405020304" pitchFamily="18" charset="0"/>
                          <a:cs typeface="Arial" panose="020B0604020202020204" pitchFamily="34" charset="0"/>
                        </a:rPr>
                        <a:t>Tần số</a:t>
                      </a:r>
                      <a:endParaRPr lang="en-US" sz="20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vi-VN" sz="2000">
                          <a:effectLst/>
                          <a:latin typeface="Arial" panose="020B0604020202020204" pitchFamily="34" charset="0"/>
                          <a:ea typeface="Times New Roman" panose="02020603050405020304" pitchFamily="18" charset="0"/>
                          <a:cs typeface="Arial" panose="020B0604020202020204" pitchFamily="34" charset="0"/>
                        </a:rPr>
                        <a:t>50/60 Hz</a:t>
                      </a:r>
                      <a:endParaRPr lang="en-US" sz="20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1446769"/>
                  </a:ext>
                </a:extLst>
              </a:tr>
              <a:tr h="334861">
                <a:tc>
                  <a:txBody>
                    <a:bodyPr/>
                    <a:lstStyle/>
                    <a:p>
                      <a:pPr marL="0" marR="0" algn="just">
                        <a:lnSpc>
                          <a:spcPct val="115000"/>
                        </a:lnSpc>
                        <a:spcBef>
                          <a:spcPts val="0"/>
                        </a:spcBef>
                        <a:spcAft>
                          <a:spcPts val="0"/>
                        </a:spcAft>
                      </a:pPr>
                      <a:r>
                        <a:rPr lang="vi-VN" sz="2000" b="1">
                          <a:effectLst/>
                          <a:latin typeface="Arial" panose="020B0604020202020204" pitchFamily="34" charset="0"/>
                          <a:ea typeface="Times New Roman" panose="02020603050405020304" pitchFamily="18" charset="0"/>
                          <a:cs typeface="Arial" panose="020B0604020202020204" pitchFamily="34" charset="0"/>
                        </a:rPr>
                        <a:t>Công suất đỉnh</a:t>
                      </a:r>
                      <a:endParaRPr lang="en-US" sz="20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vi-VN" sz="2000">
                          <a:effectLst/>
                          <a:latin typeface="Arial" panose="020B0604020202020204" pitchFamily="34" charset="0"/>
                          <a:ea typeface="Times New Roman" panose="02020603050405020304" pitchFamily="18" charset="0"/>
                          <a:cs typeface="Arial" panose="020B0604020202020204" pitchFamily="34" charset="0"/>
                        </a:rPr>
                        <a:t>10W</a:t>
                      </a:r>
                      <a:endParaRPr lang="en-US" sz="20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0278606"/>
                  </a:ext>
                </a:extLst>
              </a:tr>
              <a:tr h="334861">
                <a:tc>
                  <a:txBody>
                    <a:bodyPr/>
                    <a:lstStyle/>
                    <a:p>
                      <a:pPr marL="0" marR="0" algn="just">
                        <a:lnSpc>
                          <a:spcPct val="115000"/>
                        </a:lnSpc>
                        <a:spcBef>
                          <a:spcPts val="0"/>
                        </a:spcBef>
                        <a:spcAft>
                          <a:spcPts val="0"/>
                        </a:spcAft>
                      </a:pPr>
                      <a:r>
                        <a:rPr lang="vi-VN" sz="2000" b="1">
                          <a:effectLst/>
                          <a:latin typeface="Arial" panose="020B0604020202020204" pitchFamily="34" charset="0"/>
                          <a:ea typeface="Times New Roman" panose="02020603050405020304" pitchFamily="18" charset="0"/>
                          <a:cs typeface="Arial" panose="020B0604020202020204" pitchFamily="34" charset="0"/>
                        </a:rPr>
                        <a:t>Độ phân kỳ tia</a:t>
                      </a:r>
                      <a:endParaRPr lang="en-US" sz="20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lnSpc>
                          <a:spcPct val="115000"/>
                        </a:lnSpc>
                        <a:spcBef>
                          <a:spcPts val="0"/>
                        </a:spcBef>
                        <a:spcAft>
                          <a:spcPts val="0"/>
                        </a:spcAft>
                      </a:pPr>
                      <a:r>
                        <a:rPr lang="vi-VN" sz="2000" dirty="0">
                          <a:effectLst/>
                          <a:latin typeface="Arial" panose="020B0604020202020204" pitchFamily="34" charset="0"/>
                          <a:ea typeface="Times New Roman" panose="02020603050405020304" pitchFamily="18" charset="0"/>
                          <a:cs typeface="Arial" panose="020B0604020202020204" pitchFamily="34" charset="0"/>
                        </a:rPr>
                        <a:t>8 –22° mỗi bên</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890058"/>
                  </a:ext>
                </a:extLst>
              </a:tr>
            </a:tbl>
          </a:graphicData>
        </a:graphic>
      </p:graphicFrame>
      <p:pic>
        <p:nvPicPr>
          <p:cNvPr id="13" name="Picture 12" descr="A device with a device on it&#10;&#10;Description automatically generated">
            <a:extLst>
              <a:ext uri="{FF2B5EF4-FFF2-40B4-BE49-F238E27FC236}">
                <a16:creationId xmlns:a16="http://schemas.microsoft.com/office/drawing/2014/main" id="{E8755AA7-E5D4-7943-AEF7-1F3C8690CA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464" y="4169900"/>
            <a:ext cx="2280063" cy="2074857"/>
          </a:xfrm>
          <a:prstGeom prst="rect">
            <a:avLst/>
          </a:prstGeom>
        </p:spPr>
      </p:pic>
      <p:pic>
        <p:nvPicPr>
          <p:cNvPr id="14" name="Picture 13" descr="A device with a device on it&#10;&#10;Description automatically generated">
            <a:extLst>
              <a:ext uri="{FF2B5EF4-FFF2-40B4-BE49-F238E27FC236}">
                <a16:creationId xmlns:a16="http://schemas.microsoft.com/office/drawing/2014/main" id="{282CC383-4B31-6247-8708-D833CDAC3056}"/>
              </a:ext>
            </a:extLst>
          </p:cNvPr>
          <p:cNvPicPr>
            <a:picLocks noChangeAspect="1"/>
          </p:cNvPicPr>
          <p:nvPr/>
        </p:nvPicPr>
        <p:blipFill>
          <a:blip r:embed="rId5">
            <a:extLst>
              <a:ext uri="{28A0092B-C50C-407E-A947-70E740481C1C}">
                <a14:useLocalDpi xmlns:a14="http://schemas.microsoft.com/office/drawing/2010/main" val="0"/>
              </a:ext>
            </a:extLst>
          </a:blip>
          <a:srcRect l="7839"/>
          <a:stretch/>
        </p:blipFill>
        <p:spPr>
          <a:xfrm>
            <a:off x="2686285" y="1914328"/>
            <a:ext cx="1915938" cy="1913371"/>
          </a:xfrm>
          <a:prstGeom prst="rect">
            <a:avLst/>
          </a:prstGeom>
        </p:spPr>
      </p:pic>
      <p:sp>
        <p:nvSpPr>
          <p:cNvPr id="15" name="Flowchart: Connector 4">
            <a:extLst>
              <a:ext uri="{FF2B5EF4-FFF2-40B4-BE49-F238E27FC236}">
                <a16:creationId xmlns:a16="http://schemas.microsoft.com/office/drawing/2014/main" id="{56279489-B72B-4640-A102-6F6E31162D29}"/>
              </a:ext>
            </a:extLst>
          </p:cNvPr>
          <p:cNvSpPr/>
          <p:nvPr/>
        </p:nvSpPr>
        <p:spPr>
          <a:xfrm rot="655264">
            <a:off x="3185337" y="2852103"/>
            <a:ext cx="366626" cy="505006"/>
          </a:xfrm>
          <a:prstGeom prst="flowChartConnector">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lowchart: Connector 4">
            <a:extLst>
              <a:ext uri="{FF2B5EF4-FFF2-40B4-BE49-F238E27FC236}">
                <a16:creationId xmlns:a16="http://schemas.microsoft.com/office/drawing/2014/main" id="{06C176C3-DEDA-A14D-96FC-B89F5594C133}"/>
              </a:ext>
            </a:extLst>
          </p:cNvPr>
          <p:cNvSpPr/>
          <p:nvPr/>
        </p:nvSpPr>
        <p:spPr>
          <a:xfrm>
            <a:off x="1140031" y="5431190"/>
            <a:ext cx="931365" cy="261257"/>
          </a:xfrm>
          <a:prstGeom prst="flowChartConnector">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459106"/>
      </p:ext>
    </p:extLst>
  </p:cSld>
  <p:clrMapOvr>
    <a:masterClrMapping/>
  </p:clrMapOvr>
</p:sld>
</file>

<file path=ppt/theme/theme1.xml><?xml version="1.0" encoding="utf-8"?>
<a:theme xmlns:a="http://schemas.openxmlformats.org/drawingml/2006/main" name="DividendVTI">
  <a:themeElements>
    <a:clrScheme name="DividendVTI">
      <a:dk1>
        <a:srgbClr val="000000"/>
      </a:dk1>
      <a:lt1>
        <a:srgbClr val="FFFFFF"/>
      </a:lt1>
      <a:dk2>
        <a:srgbClr val="3D3D3D"/>
      </a:dk2>
      <a:lt2>
        <a:srgbClr val="EBEBEB"/>
      </a:lt2>
      <a:accent1>
        <a:srgbClr val="ED8428"/>
      </a:accent1>
      <a:accent2>
        <a:srgbClr val="E6C46D"/>
      </a:accent2>
      <a:accent3>
        <a:srgbClr val="537685"/>
      </a:accent3>
      <a:accent4>
        <a:srgbClr val="969FA7"/>
      </a:accent4>
      <a:accent5>
        <a:srgbClr val="A9C37C"/>
      </a:accent5>
      <a:accent6>
        <a:srgbClr val="5A8071"/>
      </a:accent6>
      <a:hlink>
        <a:srgbClr val="828282"/>
      </a:hlink>
      <a:folHlink>
        <a:srgbClr val="A5A5A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327</TotalTime>
  <Words>1338</Words>
  <Application>Microsoft Macintosh PowerPoint</Application>
  <PresentationFormat>Widescreen</PresentationFormat>
  <Paragraphs>85</Paragraphs>
  <Slides>13</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Gill Sans</vt:lpstr>
      <vt:lpstr>Calibri</vt:lpstr>
      <vt:lpstr>Arial</vt:lpstr>
      <vt:lpstr>Noto Sans Symbols</vt:lpstr>
      <vt:lpstr>Times New Roman</vt:lpstr>
      <vt:lpstr>DividendVTI</vt:lpstr>
      <vt:lpstr>   NGHIÊN CỨU ĐẶC ĐIỂM LÂM SÀNG, CẬN LÂM SÀNG VÀ ĐÁNH GIÁ HIỆU QUẢ ĐIỀU TRỊ VIÊM NHA CHU BẰNG PHƯƠNG PHÁP PHẪU THUẬT KẾT HỢP LASER DIODE VÀ CHLORHEXIDINE 0.12% TRÊN BỆNH NHÂN ĐÁI THÁO ĐƯỜNG TÍP 2</vt:lpstr>
      <vt:lpstr>NỘI DUNG</vt:lpstr>
      <vt:lpstr>I. MỤC TIÊU NGHIÊN CỨU</vt:lpstr>
      <vt:lpstr>II. PHƯƠNG PHÁP NGHIÊN CỨU</vt:lpstr>
      <vt:lpstr>III. QUY TRÌNH KỸ THUẬT</vt:lpstr>
      <vt:lpstr>PowerPoint Presentation</vt:lpstr>
      <vt:lpstr>PowerPoint Presentation</vt:lpstr>
      <vt:lpstr> CHLORHEXIDINE 0,12% (TH XIDIN 0.12% )</vt:lpstr>
      <vt:lpstr>PowerPoint Presentation</vt:lpstr>
      <vt:lpstr>LASER SETTING :PERIO POCKETS </vt:lpstr>
      <vt:lpstr>IV. QUY TRÌNH THU THẬP DỮ LIỆU TẠI BỆNH VIỆN:  Tại Khoa Nha chu BV RHM TP HCM</vt:lpstr>
      <vt:lpstr>V. BẢNG THÔNG TIN DÀNH CHO NGƯỜI THAM GIA NGHIÊN CỨU VÀ CHẤP THUẬN THAM GIA NGHIÊN CỨU </vt:lpstr>
      <vt:lpstr>TRÂN TRỌNG VÀ CÁM ƠN SỰ THEO DÕI CỦA QUÝ HỘI ĐỒNG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NGHIÊN CỨU ĐẶC ĐIỂM LÂM SÀNG, CẬN LÂM SÀNG VÀ ĐÁNH GIÁ HIỆU QUẢ ĐIỀU TRỊ VIÊM NHA CHU BẰNG PHƯƠNG PHÁP PHẪU THUẬT KẾT HỢP LASER DIODE VÀ CHLORHEXIDINE 0.12% TRÊN BỆNH NHÂN ĐÁI THÁO ĐƯỜNG TÍP 2</dc:title>
  <dc:creator>Nguyen Quoc Thang</dc:creator>
  <cp:lastModifiedBy>Microsoft Office User</cp:lastModifiedBy>
  <cp:revision>62</cp:revision>
  <dcterms:created xsi:type="dcterms:W3CDTF">2025-03-25T05:08:18Z</dcterms:created>
  <dcterms:modified xsi:type="dcterms:W3CDTF">2026-08-06T11:23:46Z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