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363" r:id="rId2"/>
    <p:sldId id="364" r:id="rId3"/>
  </p:sldIdLst>
  <p:sldSz cx="12192000" cy="6858000"/>
  <p:notesSz cx="6797675" cy="9928225"/>
  <p:defaultTextStyle>
    <a:defPPr>
      <a:defRPr lang="en-US"/>
    </a:defPPr>
    <a:lvl1pPr marL="0" lvl="0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lvl="1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lvl="2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lvl="3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lvl="4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lvl="5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lvl="6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lvl="7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lvl="8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A9E"/>
    <a:srgbClr val="0725B9"/>
    <a:srgbClr val="0066FF"/>
    <a:srgbClr val="0000FF"/>
    <a:srgbClr val="FF3300"/>
    <a:srgbClr val="006600"/>
    <a:srgbClr val="008000"/>
    <a:srgbClr val="99FF33"/>
    <a:srgbClr val="CC0099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779"/>
    <p:restoredTop sz="86491"/>
  </p:normalViewPr>
  <p:slideViewPr>
    <p:cSldViewPr showGuides="1">
      <p:cViewPr varScale="1">
        <p:scale>
          <a:sx n="108" d="100"/>
          <a:sy n="108" d="100"/>
        </p:scale>
        <p:origin x="642" y="7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246" y="28452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</p:spPr>
        <p:txBody>
          <a:bodyPr vert="horz" wrap="square" lIns="92108" tIns="46054" rIns="92108" bIns="46054" numCol="1" anchor="t" anchorCtr="0" compatLnSpc="1"/>
          <a:lstStyle>
            <a:lvl1pPr algn="l" eaLnBrk="1" hangingPunct="1">
              <a:defRPr sz="1200"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</p:spPr>
        <p:txBody>
          <a:bodyPr vert="horz" wrap="square" lIns="92108" tIns="46054" rIns="92108" bIns="46054" numCol="1" anchor="t" anchorCtr="0" compatLnSpc="1"/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5CEFC18-BD98-495D-8D62-1D6E1A109B82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25/06/2026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>
            <a:noFill/>
          </a:ln>
        </p:spPr>
        <p:txBody>
          <a:bodyPr vert="horz" wrap="square" lIns="92108" tIns="46054" rIns="92108" bIns="46054" numCol="1" anchor="b" anchorCtr="0" compatLnSpc="1"/>
          <a:lstStyle>
            <a:lvl1pPr algn="l" eaLnBrk="1" hangingPunct="1">
              <a:defRPr sz="1200"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 bwMode="auto">
          <a:xfrm>
            <a:off x="3849688" y="9429750"/>
            <a:ext cx="2946400" cy="496888"/>
          </a:xfrm>
          <a:prstGeom prst="rect">
            <a:avLst/>
          </a:prstGeom>
          <a:noFill/>
          <a:ln>
            <a:noFill/>
          </a:ln>
        </p:spPr>
        <p:txBody>
          <a:bodyPr vert="horz" wrap="square" lIns="92108" tIns="46054" rIns="92108" bIns="46054" numCol="1" anchor="b" anchorCtr="0" compatLnSpc="1"/>
          <a:lstStyle/>
          <a:p>
            <a:pPr lvl="0" algn="r" eaLnBrk="1" hangingPunct="1">
              <a:buNone/>
            </a:pPr>
            <a:fld id="{9A0DB2DC-4C9A-4742-B13C-FB6460FD3503}" type="slidenum">
              <a:rPr lang="en-US" altLang="en-US" sz="1200" dirty="0"/>
              <a:t>‹#›</a:t>
            </a:fld>
            <a:endParaRPr lang="en-US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</p:spPr>
        <p:txBody>
          <a:bodyPr vert="horz" wrap="square" lIns="94347" tIns="47173" rIns="94347" bIns="47173" numCol="1" anchor="t" anchorCtr="0" compatLnSpc="1"/>
          <a:lstStyle>
            <a:lvl1pPr defTabSz="942975" eaLnBrk="1" hangingPunct="1">
              <a:defRPr sz="1200">
                <a:latin typeface="Arial" panose="020B0604020202020204" pitchFamily="34" charset="0"/>
              </a:defRPr>
            </a:lvl1pPr>
          </a:lstStyle>
          <a:p>
            <a:pPr marL="0" marR="0" lvl="0" indent="0" algn="l" defTabSz="9429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275" y="0"/>
            <a:ext cx="2944813" cy="496888"/>
          </a:xfrm>
          <a:prstGeom prst="rect">
            <a:avLst/>
          </a:prstGeom>
          <a:noFill/>
          <a:ln>
            <a:noFill/>
          </a:ln>
        </p:spPr>
        <p:txBody>
          <a:bodyPr vert="horz" wrap="square" lIns="94347" tIns="47173" rIns="94347" bIns="47173" numCol="1" anchor="t" anchorCtr="0" compatLnSpc="1"/>
          <a:lstStyle>
            <a:lvl1pPr algn="r" defTabSz="942975" eaLnBrk="1" hangingPunct="1">
              <a:defRPr sz="1200">
                <a:latin typeface="Arial" panose="020B0604020202020204" pitchFamily="34" charset="0"/>
              </a:defRPr>
            </a:lvl1pPr>
          </a:lstStyle>
          <a:p>
            <a:pPr marL="0" marR="0" lvl="0" indent="0" algn="r" defTabSz="9429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604" name="Rectangle 4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2048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6463"/>
            <a:ext cx="5438775" cy="4470400"/>
          </a:xfrm>
          <a:prstGeom prst="rect">
            <a:avLst/>
          </a:prstGeom>
          <a:noFill/>
          <a:ln>
            <a:noFill/>
          </a:ln>
        </p:spPr>
        <p:txBody>
          <a:bodyPr vert="horz" wrap="square" lIns="94347" tIns="47173" rIns="94347" bIns="47173" numCol="1" anchor="t" anchorCtr="0" compatLnSpc="1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Click to edit Master text styles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Second level</a:t>
            </a: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Third level</a:t>
            </a: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Fourth level</a:t>
            </a: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Fifth level</a:t>
            </a:r>
          </a:p>
        </p:txBody>
      </p:sp>
      <p:sp>
        <p:nvSpPr>
          <p:cNvPr id="2048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1338"/>
            <a:ext cx="2946400" cy="495300"/>
          </a:xfrm>
          <a:prstGeom prst="rect">
            <a:avLst/>
          </a:prstGeom>
          <a:noFill/>
          <a:ln>
            <a:noFill/>
          </a:ln>
        </p:spPr>
        <p:txBody>
          <a:bodyPr vert="horz" wrap="square" lIns="94347" tIns="47173" rIns="94347" bIns="47173" numCol="1" anchor="b" anchorCtr="0" compatLnSpc="1"/>
          <a:lstStyle>
            <a:lvl1pPr defTabSz="942975" eaLnBrk="1" hangingPunct="1">
              <a:defRPr sz="1200">
                <a:latin typeface="Arial" panose="020B0604020202020204" pitchFamily="34" charset="0"/>
              </a:defRPr>
            </a:lvl1pPr>
          </a:lstStyle>
          <a:p>
            <a:pPr marL="0" marR="0" lvl="0" indent="0" algn="l" defTabSz="9429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048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275" y="9431338"/>
            <a:ext cx="2944813" cy="495300"/>
          </a:xfrm>
          <a:prstGeom prst="rect">
            <a:avLst/>
          </a:prstGeom>
          <a:noFill/>
          <a:ln>
            <a:noFill/>
          </a:ln>
        </p:spPr>
        <p:txBody>
          <a:bodyPr vert="horz" wrap="square" lIns="94347" tIns="47173" rIns="94347" bIns="47173" numCol="1" anchor="b" anchorCtr="0" compatLnSpc="1"/>
          <a:lstStyle/>
          <a:p>
            <a:pPr lvl="0" algn="r" defTabSz="941705" eaLnBrk="1" hangingPunct="1">
              <a:buNone/>
            </a:pPr>
            <a:fld id="{9A0DB2DC-4C9A-4742-B13C-FB6460FD3503}" type="slidenum">
              <a:rPr lang="en-US" altLang="en-US" sz="1200" dirty="0"/>
              <a:t>‹#›</a:t>
            </a:fld>
            <a:endParaRPr lang="en-US" altLang="en-US" sz="1200" dirty="0"/>
          </a:p>
        </p:txBody>
      </p:sp>
    </p:spTree>
    <p:extLst>
      <p:ext uri="{BB962C8B-B14F-4D97-AF65-F5344CB8AC3E}">
        <p14:creationId xmlns:p14="http://schemas.microsoft.com/office/powerpoint/2010/main" val="408551158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en-US" altLang="en-US" smtClean="0">
                <a:latin typeface="Arial" panose="020B0604020202020204" pitchFamily="34" charset="0"/>
              </a:rPr>
              <a:t>‹#›</a:t>
            </a:fld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>
    <p:checker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en-US" altLang="en-US" smtClean="0">
                <a:latin typeface="Arial" panose="020B0604020202020204" pitchFamily="34" charset="0"/>
              </a:rPr>
              <a:t>‹#›</a:t>
            </a:fld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>
    <p:checke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en-US" altLang="en-US" smtClean="0">
                <a:latin typeface="Arial" panose="020B0604020202020204" pitchFamily="34" charset="0"/>
              </a:rPr>
              <a:t>‹#›</a:t>
            </a:fld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>
    <p:checke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en-US" altLang="en-US" smtClean="0">
                <a:latin typeface="Arial" panose="020B0604020202020204" pitchFamily="34" charset="0"/>
              </a:rPr>
              <a:t>‹#›</a:t>
            </a:fld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>
    <p:checke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en-US" altLang="en-US" smtClean="0">
                <a:latin typeface="Arial" panose="020B0604020202020204" pitchFamily="34" charset="0"/>
              </a:rPr>
              <a:t>‹#›</a:t>
            </a:fld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>
    <p:checke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en-US" altLang="en-US" smtClean="0">
                <a:latin typeface="Arial" panose="020B0604020202020204" pitchFamily="34" charset="0"/>
              </a:rPr>
              <a:t>‹#›</a:t>
            </a:fld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>
    <p:checke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en-US" altLang="en-US" smtClean="0">
                <a:latin typeface="Arial" panose="020B0604020202020204" pitchFamily="34" charset="0"/>
              </a:rPr>
              <a:t>‹#›</a:t>
            </a:fld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>
    <p:checke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en-US" altLang="en-US" smtClean="0">
                <a:latin typeface="Arial" panose="020B0604020202020204" pitchFamily="34" charset="0"/>
              </a:rPr>
              <a:t>‹#›</a:t>
            </a:fld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>
    <p:checke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en-US" altLang="en-US" smtClean="0">
                <a:latin typeface="Arial" panose="020B0604020202020204" pitchFamily="34" charset="0"/>
              </a:rPr>
              <a:t>‹#›</a:t>
            </a:fld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>
    <p:checke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en-US" altLang="en-US" smtClean="0">
                <a:latin typeface="Arial" panose="020B0604020202020204" pitchFamily="34" charset="0"/>
              </a:rPr>
              <a:t>‹#›</a:t>
            </a:fld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>
    <p:checke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en-US" altLang="en-US" smtClean="0">
                <a:latin typeface="Arial" panose="020B0604020202020204" pitchFamily="34" charset="0"/>
              </a:rPr>
              <a:t>‹#›</a:t>
            </a:fld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>
    <p:checke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vl="0">
              <a:buNone/>
            </a:pPr>
            <a:fld id="{9A0DB2DC-4C9A-4742-B13C-FB6460FD3503}" type="slidenum">
              <a:rPr lang="en-US" altLang="en-US" smtClean="0">
                <a:latin typeface="Arial" panose="020B0604020202020204" pitchFamily="34" charset="0"/>
              </a:rPr>
              <a:t>‹#›</a:t>
            </a:fld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checker dir="vert"/>
  </p:transition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4"/>
          <p:cNvSpPr/>
          <p:nvPr/>
        </p:nvSpPr>
        <p:spPr>
          <a:xfrm>
            <a:off x="155340" y="2348880"/>
            <a:ext cx="11881320" cy="395492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endParaRPr lang="en-US" altLang="en-US" sz="36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altLang="en-US" sz="3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LỄ CÔNG BỐ QUYẾT ĐỊNH BỔ NHIỆM </a:t>
            </a:r>
          </a:p>
          <a:p>
            <a:pPr algn="ctr"/>
            <a:r>
              <a:rPr lang="en-US" altLang="en-US" sz="3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PHÓ GIÁM ĐỐC BỆNH VIỆN</a:t>
            </a:r>
          </a:p>
          <a:p>
            <a:pPr algn="ctr"/>
            <a:endParaRPr lang="en-US" altLang="en-US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altLang="en-US" sz="24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altLang="en-US" sz="1600" b="1" i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altLang="en-US" sz="1600" b="1" i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altLang="en-US" sz="1600" b="1" i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altLang="en-US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vi-VN" altLang="en-US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vi-VN" altLang="en-US" sz="2400" b="1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vi-VN" altLang="en-US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 phố </a:t>
            </a:r>
            <a:r>
              <a:rPr lang="en-US" altLang="en-US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 Chí Minh, </a:t>
            </a:r>
            <a:r>
              <a:rPr lang="en-US" altLang="en-US" sz="24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altLang="en-US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26 </a:t>
            </a:r>
            <a:r>
              <a:rPr lang="en-US" altLang="en-US" sz="24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altLang="en-US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06 </a:t>
            </a:r>
            <a:r>
              <a:rPr lang="en-US" altLang="en-US" sz="24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altLang="en-US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2026</a:t>
            </a:r>
            <a:r>
              <a:rPr lang="en-US" altLang="en-US" sz="35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</a:t>
            </a:r>
            <a:endParaRPr lang="en-US" altLang="en-US" sz="2800" b="1" dirty="0">
              <a:solidFill>
                <a:srgbClr val="FFFF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052" name="Rectangle 4"/>
          <p:cNvSpPr/>
          <p:nvPr/>
        </p:nvSpPr>
        <p:spPr>
          <a:xfrm>
            <a:off x="3592831" y="573406"/>
            <a:ext cx="6024563" cy="1476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/>
            <a:r>
              <a:rPr lang="en-US" altLang="en-US" sz="3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SỞ Y TẾ</a:t>
            </a:r>
          </a:p>
          <a:p>
            <a:pPr algn="ctr"/>
            <a:r>
              <a:rPr lang="en-US" altLang="en-US" sz="3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 PHỐ HỒ CHÍ MINH</a:t>
            </a:r>
            <a:endParaRPr lang="en-US" altLang="en-U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alt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BỆNH VIỆN RĂNG HÀM MẶT</a:t>
            </a:r>
            <a:endParaRPr lang="en-US" altLang="en-US" sz="3000" b="1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6167756" y="2049780"/>
            <a:ext cx="9366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5BA0723D-F710-CB9E-0956-49D52F9B9B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560" y="427382"/>
            <a:ext cx="1577032" cy="1577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760638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04957-429F-5F1F-2D5E-9F567CB183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57CD31-0E80-B12E-6A08-FF3A2FDCD5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D7F1981-678E-50AE-8BE2-54F346327D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55374" cy="7676261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F615D63-CA58-B358-D523-04041C8A3B10}"/>
              </a:ext>
            </a:extLst>
          </p:cNvPr>
          <p:cNvSpPr txBox="1"/>
          <p:nvPr/>
        </p:nvSpPr>
        <p:spPr>
          <a:xfrm>
            <a:off x="1178792" y="1963361"/>
            <a:ext cx="9605835" cy="1461939"/>
          </a:xfrm>
          <a:prstGeom prst="rect">
            <a:avLst/>
          </a:prstGeom>
          <a:noFill/>
          <a:effectLst>
            <a:softEdge rad="127000"/>
          </a:effectLst>
        </p:spPr>
        <p:txBody>
          <a:bodyPr wrap="none" rtlCol="0">
            <a:spAutoFit/>
          </a:bodyPr>
          <a:lstStyle/>
          <a:p>
            <a:pPr marL="0" marR="0" algn="ctr">
              <a:spcAft>
                <a:spcPts val="600"/>
              </a:spcAft>
              <a:buNone/>
            </a:pPr>
            <a:r>
              <a:rPr lang="en-US" sz="4000" b="1">
                <a:ln w="9525">
                  <a:noFill/>
                  <a:prstDash val="solid"/>
                </a:ln>
                <a:solidFill>
                  <a:srgbClr val="005A9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LỄ CÔNG BỐ QUYẾT ĐỊNH BỔ NHIỆM</a:t>
            </a:r>
          </a:p>
          <a:p>
            <a:pPr marL="0" marR="0" algn="ctr">
              <a:spcAft>
                <a:spcPts val="600"/>
              </a:spcAft>
              <a:buNone/>
            </a:pPr>
            <a:r>
              <a:rPr lang="en-US" sz="4000" b="1">
                <a:ln w="9525">
                  <a:noFill/>
                  <a:prstDash val="solid"/>
                </a:ln>
                <a:solidFill>
                  <a:srgbClr val="005A9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PHÓ GIÁM ĐỐC BỆNH VIỆN</a:t>
            </a:r>
            <a:r>
              <a:rPr lang="en-US" sz="4400" b="1">
                <a:ln w="9525">
                  <a:noFill/>
                  <a:prstDash val="solid"/>
                </a:ln>
                <a:solidFill>
                  <a:srgbClr val="005A9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0B90198-3096-B8F4-0C7D-6E800D9BDB44}"/>
              </a:ext>
            </a:extLst>
          </p:cNvPr>
          <p:cNvSpPr txBox="1"/>
          <p:nvPr/>
        </p:nvSpPr>
        <p:spPr>
          <a:xfrm>
            <a:off x="3410188" y="543740"/>
            <a:ext cx="5926171" cy="892552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sz="2200">
                <a:ln w="0"/>
                <a:solidFill>
                  <a:srgbClr val="005A9E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SỞ Y TẾ THÀNH PHỐ HỒ CHÍ MINH</a:t>
            </a:r>
          </a:p>
          <a:p>
            <a:pPr algn="ctr"/>
            <a:r>
              <a:rPr lang="en-US" sz="3000" b="1">
                <a:ln w="0"/>
                <a:solidFill>
                  <a:srgbClr val="005A9E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BỆNH VIỆN RĂNG HÀM MẶT</a:t>
            </a:r>
            <a:endParaRPr lang="en-US" sz="3000">
              <a:ln w="0"/>
              <a:solidFill>
                <a:srgbClr val="005A9E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ADF72CE-F40E-C569-A171-3F3AF756626D}"/>
              </a:ext>
            </a:extLst>
          </p:cNvPr>
          <p:cNvSpPr txBox="1"/>
          <p:nvPr/>
        </p:nvSpPr>
        <p:spPr>
          <a:xfrm>
            <a:off x="2852478" y="3436894"/>
            <a:ext cx="625844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i="1">
                <a:ln w="0"/>
                <a:solidFill>
                  <a:srgbClr val="005A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 </a:t>
            </a:r>
            <a:r>
              <a:rPr lang="en-US" sz="2200" i="1" err="1">
                <a:ln w="0"/>
                <a:solidFill>
                  <a:srgbClr val="005A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phố</a:t>
            </a:r>
            <a:r>
              <a:rPr lang="en-US" sz="2200" i="1">
                <a:ln w="0"/>
                <a:solidFill>
                  <a:srgbClr val="005A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err="1">
                <a:ln w="0"/>
                <a:solidFill>
                  <a:srgbClr val="005A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2200" i="1">
                <a:ln w="0"/>
                <a:solidFill>
                  <a:srgbClr val="005A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Chí Minh, </a:t>
            </a:r>
            <a:r>
              <a:rPr lang="en-US" sz="2200" i="1" err="1">
                <a:ln w="0"/>
                <a:solidFill>
                  <a:srgbClr val="005A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200" i="1">
                <a:ln w="0"/>
                <a:solidFill>
                  <a:srgbClr val="005A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26 </a:t>
            </a:r>
            <a:r>
              <a:rPr lang="en-US" sz="2200" i="1" err="1">
                <a:ln w="0"/>
                <a:solidFill>
                  <a:srgbClr val="005A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sz="2200" i="1">
                <a:ln w="0"/>
                <a:solidFill>
                  <a:srgbClr val="005A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06 </a:t>
            </a:r>
            <a:r>
              <a:rPr lang="en-US" sz="2200" i="1" err="1">
                <a:ln w="0"/>
                <a:solidFill>
                  <a:srgbClr val="005A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200" i="1">
                <a:ln w="0"/>
                <a:solidFill>
                  <a:srgbClr val="005A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2026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14B49F9-0053-A4C9-A6BB-B06C5DAB623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410" y="287201"/>
            <a:ext cx="1229109" cy="1229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245045"/>
      </p:ext>
    </p:extLst>
  </p:cSld>
  <p:clrMapOvr>
    <a:masterClrMapping/>
  </p:clrMapOvr>
  <p:transition spd="med">
    <p:checker dir="vert"/>
  </p:transition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50</TotalTime>
  <Words>75</Words>
  <Application>Microsoft Office PowerPoint</Application>
  <PresentationFormat>Widescreen</PresentationFormat>
  <Paragraphs>17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TIEÂU CHUAÅN CHÖÙC DANH GIAÙM ÑOÁC BEÄNH VIEÄN HAÏNG 1</dc:title>
  <dc:creator>Administrator</dc:creator>
  <cp:lastModifiedBy>thainguyen</cp:lastModifiedBy>
  <cp:revision>969</cp:revision>
  <cp:lastPrinted>2022-05-25T04:10:00Z</cp:lastPrinted>
  <dcterms:created xsi:type="dcterms:W3CDTF">2007-01-30T03:04:00Z</dcterms:created>
  <dcterms:modified xsi:type="dcterms:W3CDTF">2026-06-25T01:36:19Z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D8736F6CABB34359950BA6BF457C9527</vt:lpwstr>
  </property>
  <property fmtid="{D5CDD505-2E9C-101B-9397-08002B2CF9AE}" pid="3" name="KSOProductBuildVer">
    <vt:lpwstr>1033-12.2.0.13359</vt:lpwstr>
  </property>
</Properties>
</file>