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92B47-30B4-4502-8D8B-0E03FF7FA1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F51865-A9B6-495F-BB6A-8BD2AB966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96A072-013C-4DD4-A603-0D3A8E5D2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2DCF-5E44-4E35-877C-2F83CE7BB6A5}" type="datetimeFigureOut">
              <a:rPr lang="vi-VN" smtClean="0"/>
              <a:t>29/07/2026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540D43-4BC5-4DB9-AFD3-FF13423D6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42553A-6406-4DEA-B5F1-FD8943F14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1783-F4FC-4283-96D8-660EE79538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46689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BA281-2460-4B90-BFA5-CCA0EF15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BE585C-2541-4343-89EA-16D194E34B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DF4AD7-6D7F-42C6-8F5C-AB82EAEB3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2DCF-5E44-4E35-877C-2F83CE7BB6A5}" type="datetimeFigureOut">
              <a:rPr lang="vi-VN" smtClean="0"/>
              <a:t>29/07/2026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BF49B7-AEC6-4917-A922-ACED76B4A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B4A302-8023-4D67-BEF9-D89ACCA23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1783-F4FC-4283-96D8-660EE79538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82185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F26D8B-A665-40BF-9F3B-926487C198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485299-BF38-42CD-B54F-816360D6C9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56403C-565F-4145-A276-D121DC95C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2DCF-5E44-4E35-877C-2F83CE7BB6A5}" type="datetimeFigureOut">
              <a:rPr lang="vi-VN" smtClean="0"/>
              <a:t>29/07/2026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4850C6-85BF-4464-8ABA-DEEC73319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62843B-C196-4A4D-B8CE-9F2F0990C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1783-F4FC-4283-96D8-660EE79538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08292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E3598-E229-4F50-9071-950FB691D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3003A-A684-4CDE-B72E-6854FC5B4D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936A42-FBCE-43A7-BEDB-DB8754A2C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2DCF-5E44-4E35-877C-2F83CE7BB6A5}" type="datetimeFigureOut">
              <a:rPr lang="vi-VN" smtClean="0"/>
              <a:t>29/07/2026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6749B7-0C22-4461-8FDD-A9817F28E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F3B2C-12DA-4A0F-8BEC-5D4772910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1783-F4FC-4283-96D8-660EE79538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12272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8C32C-907E-4780-82B6-3CEE958CF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38DFBB-0411-49BD-A179-2437F756CD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71246C-8701-4166-831E-766B7CCE8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2DCF-5E44-4E35-877C-2F83CE7BB6A5}" type="datetimeFigureOut">
              <a:rPr lang="vi-VN" smtClean="0"/>
              <a:t>29/07/2026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4628BF-C149-4DA9-A2DD-B33569FE2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233EE2-6790-4C77-9A12-9E80DEA67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1783-F4FC-4283-96D8-660EE79538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58978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1D8A8-A2C2-44C7-9E78-D55F54D54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06ADB0-16E0-4EA6-A940-C2C91909F8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293615-B471-48E6-B3EB-D3D5A22B31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9F07B0-B3C0-4CA6-804B-DFB127B67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2DCF-5E44-4E35-877C-2F83CE7BB6A5}" type="datetimeFigureOut">
              <a:rPr lang="vi-VN" smtClean="0"/>
              <a:t>29/07/2026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B548B5-457D-4BC7-A90F-21D24949C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83BF02-1820-4575-B577-39544EA38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1783-F4FC-4283-96D8-660EE79538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76420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367B8-9E63-4743-9362-9D6DB87C8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4C5E0D-B63C-4E4F-A88E-D69AC04B09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E470A8-2B24-4F23-AEAF-B36E0A4A8F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E8E96D-E556-429E-AC80-A81D2A19C7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EF131A-04D6-4DC1-8F73-0B105B8BC1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463AAA-FB51-40BE-BBF8-F61B2D6FB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2DCF-5E44-4E35-877C-2F83CE7BB6A5}" type="datetimeFigureOut">
              <a:rPr lang="vi-VN" smtClean="0"/>
              <a:t>29/07/2026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AB1A7C-D77F-4F7D-9DB7-CAD3CC982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E1AEDB-28F7-4C5D-A71A-38B325A9D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1783-F4FC-4283-96D8-660EE79538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55138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A29AC-EBC5-414C-9D63-948FB7BA3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299F73-217A-456E-B05E-F0E625043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2DCF-5E44-4E35-877C-2F83CE7BB6A5}" type="datetimeFigureOut">
              <a:rPr lang="vi-VN" smtClean="0"/>
              <a:t>29/07/2026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7AD1AD-78EF-4E24-AC41-872656836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E8041A-2A61-4569-99EE-737D448C4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1783-F4FC-4283-96D8-660EE79538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41175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D4B940-EF3A-415B-B526-0B5D5C787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2DCF-5E44-4E35-877C-2F83CE7BB6A5}" type="datetimeFigureOut">
              <a:rPr lang="vi-VN" smtClean="0"/>
              <a:t>29/07/2026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A4A086-5D5B-4B6D-98D3-96A2BCD33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942001-E701-4CCB-B120-E53FDEEA0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1783-F4FC-4283-96D8-660EE79538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88404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8A4BE-9AA9-46F9-8EFD-6C99E1664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C0491-83EE-46DC-9589-C6D95D0CF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9BBC3D-2ACF-4B8C-A3CF-7562781B35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9EC9E9-F254-4267-9D2D-F2F346878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2DCF-5E44-4E35-877C-2F83CE7BB6A5}" type="datetimeFigureOut">
              <a:rPr lang="vi-VN" smtClean="0"/>
              <a:t>29/07/2026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4AEB20-61A3-415C-8588-FDB3E141C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F6E9BD-4910-4D67-B0FB-CA2E13E40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1783-F4FC-4283-96D8-660EE79538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88189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C98C6-F882-421F-A56B-E0CB30F38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1EA060-235F-44EE-B868-5587FB738C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BE3FA1-3A0D-4043-98C1-3D52678135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9E2E91-48A7-4F3E-A498-8C1816670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2DCF-5E44-4E35-877C-2F83CE7BB6A5}" type="datetimeFigureOut">
              <a:rPr lang="vi-VN" smtClean="0"/>
              <a:t>29/07/2026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785F05-2F08-48D8-9202-3792C526D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11B75D-277B-474A-AEE0-ECACB4E4A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1783-F4FC-4283-96D8-660EE79538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17771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B790AB-6A5C-427F-8D52-7761B9945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4B9C34-E2DD-494C-83D0-104DAB8DDD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EB274-3791-4AD7-883C-4A9C829BAD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42DCF-5E44-4E35-877C-2F83CE7BB6A5}" type="datetimeFigureOut">
              <a:rPr lang="vi-VN" smtClean="0"/>
              <a:t>29/07/2026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54C1A-A3B2-448E-9189-2C69B483B1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324E3-EE63-4ABB-B02E-AAEF73034D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1783-F4FC-4283-96D8-660EE79538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73263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5A2B01-45C1-4D8E-B9AE-67A121782F92}"/>
              </a:ext>
            </a:extLst>
          </p:cNvPr>
          <p:cNvSpPr txBox="1"/>
          <p:nvPr/>
        </p:nvSpPr>
        <p:spPr>
          <a:xfrm>
            <a:off x="6096000" y="2513867"/>
            <a:ext cx="135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SFSDFSDF</a:t>
            </a:r>
            <a:endParaRPr lang="vi-VN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72F93E-D8C4-41EF-887D-FAADB22DC8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92CCF0D-BED9-4C11-80FF-164FAAD05956}"/>
              </a:ext>
            </a:extLst>
          </p:cNvPr>
          <p:cNvSpPr txBox="1"/>
          <p:nvPr/>
        </p:nvSpPr>
        <p:spPr>
          <a:xfrm>
            <a:off x="2543908" y="1309822"/>
            <a:ext cx="75174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ĐẢNG BỘ PHƯỜNG CẦU ÔNG LÃNH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ĐẢNG ỦY BỆNH VIỆN RĂNG HÀM MẶT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19A1F0-6AB7-4E3C-B839-B24DDAD0E6FD}"/>
              </a:ext>
            </a:extLst>
          </p:cNvPr>
          <p:cNvSpPr txBox="1"/>
          <p:nvPr/>
        </p:nvSpPr>
        <p:spPr>
          <a:xfrm>
            <a:off x="131885" y="2864936"/>
            <a:ext cx="1186961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 NGHỊ </a:t>
            </a:r>
          </a:p>
          <a:p>
            <a:pPr algn="ctr"/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 KẾT CÔNG TÁC XÂY DỰNG ĐẢNG 6 THÁNG ĐẦU NĂM</a:t>
            </a:r>
          </a:p>
          <a:p>
            <a:pPr algn="ctr"/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TRIỂN KHAI NHIỆM VỤ 6 THÁNG CUỐI NĂM 2026</a:t>
            </a:r>
            <a:endParaRPr lang="vi-VN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B4B539-1734-4EAB-A827-F165003F31AE}"/>
              </a:ext>
            </a:extLst>
          </p:cNvPr>
          <p:cNvSpPr txBox="1"/>
          <p:nvPr/>
        </p:nvSpPr>
        <p:spPr>
          <a:xfrm>
            <a:off x="5196255" y="5374158"/>
            <a:ext cx="5600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 Ông Lãnh, ngày 30 tháng 7 năm 2026</a:t>
            </a:r>
            <a:endParaRPr lang="vi-VN" sz="24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F04843E1-A652-481F-844D-8B88B73C4C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8976717"/>
              </p:ext>
            </p:extLst>
          </p:nvPr>
        </p:nvGraphicFramePr>
        <p:xfrm>
          <a:off x="5295901" y="57570"/>
          <a:ext cx="1451794" cy="11821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CorelDRAW" r:id="rId5" imgW="1178761" imgH="959749" progId="CorelDraw.Graphic.22">
                  <p:embed/>
                </p:oleObj>
              </mc:Choice>
              <mc:Fallback>
                <p:oleObj name="CorelDRAW" r:id="rId5" imgW="1178761" imgH="959749" progId="CorelDraw.Graphic.2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295901" y="57570"/>
                        <a:ext cx="1451794" cy="11821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64504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47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CorelDRAW 2020 Graphic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namtccb</dc:creator>
  <cp:lastModifiedBy>namtccb</cp:lastModifiedBy>
  <cp:revision>6</cp:revision>
  <dcterms:created xsi:type="dcterms:W3CDTF">2023-12-10T05:57:26Z</dcterms:created>
  <dcterms:modified xsi:type="dcterms:W3CDTF">2026-07-29T09:06:36Z</dcterms:modified>
</cp:coreProperties>
</file>